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8" r:id="rId5"/>
    <p:sldId id="379" r:id="rId6"/>
    <p:sldId id="380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Financie</a:t>
            </a: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Ako udržateľne financovať projekt?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vaše zdroje financovania?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Máte inovatívne stratégie ako financovať váš projekt?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Ako zabezpečíte, že bude projekt dlhodobo solventný (platby schopný)?</a:t>
            </a:r>
            <a:endParaRPr lang="sk-SK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427124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Financie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3190427"/>
            <a:ext cx="17543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>
                <a:latin typeface="Montserrat Light" panose="00000400000000000000" pitchFamily="2" charset="0"/>
              </a:rPr>
              <a:t>Prezrite si </a:t>
            </a:r>
            <a:r>
              <a:rPr lang="sk-SK" sz="1600" b="1" dirty="0" err="1">
                <a:latin typeface="Montserrat Light" panose="00000400000000000000" pitchFamily="2" charset="0"/>
              </a:rPr>
              <a:t>Excelový</a:t>
            </a:r>
            <a:r>
              <a:rPr lang="sk-SK" sz="1600" b="1" dirty="0">
                <a:latin typeface="Montserrat Light" panose="00000400000000000000" pitchFamily="2" charset="0"/>
              </a:rPr>
              <a:t> dokument</a:t>
            </a:r>
            <a:r>
              <a:rPr lang="sk-SK" sz="1600" dirty="0">
                <a:latin typeface="Montserrat Light" panose="00000400000000000000" pitchFamily="2" charset="0"/>
              </a:rPr>
              <a:t> “Finančný plán”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br>
              <a:rPr lang="en-GB" sz="1600" dirty="0">
                <a:latin typeface="Montserrat Light" panose="00000400000000000000" pitchFamily="2" charset="0"/>
              </a:rPr>
            </a:br>
            <a:r>
              <a:rPr lang="en-GB" sz="1600" dirty="0">
                <a:latin typeface="Montserrat Light" panose="00000400000000000000" pitchFamily="2" charset="0"/>
              </a:rPr>
              <a:t>a </a:t>
            </a:r>
            <a:r>
              <a:rPr lang="sk-SK" sz="1600" dirty="0">
                <a:latin typeface="Montserrat Light" panose="00000400000000000000" pitchFamily="2" charset="0"/>
              </a:rPr>
              <a:t>vypočítajte si svoje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sk-SK" sz="1600" dirty="0">
                <a:latin typeface="Montserrat Light" panose="00000400000000000000" pitchFamily="2" charset="0"/>
              </a:rPr>
              <a:t>cash flow a likviditu!</a:t>
            </a:r>
            <a:endParaRPr lang="sk-SK" sz="16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0442490C-4478-4403-9F54-A093E25C6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101" y="1432819"/>
            <a:ext cx="7154166" cy="44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5776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Financie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164124" y="1387831"/>
          <a:ext cx="8897813" cy="4614388"/>
        </p:xfrm>
        <a:graphic>
          <a:graphicData uri="http://schemas.openxmlformats.org/drawingml/2006/table">
            <a:tbl>
              <a:tblPr/>
              <a:tblGrid>
                <a:gridCol w="2392796">
                  <a:extLst>
                    <a:ext uri="{9D8B030D-6E8A-4147-A177-3AD203B41FA5}">
                      <a16:colId xmlns:a16="http://schemas.microsoft.com/office/drawing/2014/main" val="1382774397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3780651092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1723378291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3813627410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4020638362"/>
                    </a:ext>
                  </a:extLst>
                </a:gridCol>
                <a:gridCol w="1193265">
                  <a:extLst>
                    <a:ext uri="{9D8B030D-6E8A-4147-A177-3AD203B41FA5}">
                      <a16:colId xmlns:a16="http://schemas.microsoft.com/office/drawing/2014/main" val="2416166316"/>
                    </a:ext>
                  </a:extLst>
                </a:gridCol>
              </a:tblGrid>
              <a:tr h="353306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26778"/>
                  </a:ext>
                </a:extLst>
              </a:tr>
              <a:tr h="31048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8109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(Počiatočné) Investície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071470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Výdavky na materiál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31221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Výdavky na personál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143763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Výdavky na infraštruktúru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5988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Dane a poplatky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57546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Finančné 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929757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Celkové 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34009"/>
                  </a:ext>
                </a:extLst>
              </a:tr>
              <a:tr h="31048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PRÍJMY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84319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Fondy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69474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Dary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21663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Poplatky za službu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030673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Servisná zmluva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43667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Členské príspevky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867846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Sponsoring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28009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Cash flow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67097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Hotovosť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304684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Likvidita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4029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003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861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de413db-0745-4f3a-8dca-564dc7ff6f7d"/>
    <ds:schemaRef ds:uri="08b0a3ee-3d2a-451c-9a1a-7e5d5b0c9c7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197</Words>
  <Application>Microsoft Office PowerPoint</Application>
  <PresentationFormat>Bildschirmpräsentation (4:3)</PresentationFormat>
  <Paragraphs>115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Financie</vt:lpstr>
      <vt:lpstr>Financie</vt:lpstr>
      <vt:lpstr>Môj projekt: Financie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