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4"/>
  </p:sldMasterIdLst>
  <p:notesMasterIdLst>
    <p:notesMasterId r:id="rId8"/>
  </p:notesMasterIdLst>
  <p:handoutMasterIdLst>
    <p:handoutMasterId r:id="rId9"/>
  </p:handoutMasterIdLst>
  <p:sldIdLst>
    <p:sldId id="395" r:id="rId5"/>
    <p:sldId id="396" r:id="rId6"/>
    <p:sldId id="397" r:id="rId7"/>
  </p:sldIdLst>
  <p:sldSz cx="9144000" cy="6858000" type="screen4x3"/>
  <p:notesSz cx="6797675" cy="9926638"/>
  <p:custDataLst>
    <p:tags r:id="rId10"/>
  </p:custDataLst>
  <p:defaultTextStyle>
    <a:defPPr>
      <a:defRPr lang="de-DE"/>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9" name="Autor" initials="A" lastIdx="0" clrIdx="8"/>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CBDDEF"/>
    <a:srgbClr val="0096D3"/>
    <a:srgbClr val="E7EFF7"/>
    <a:srgbClr val="159DD3"/>
    <a:srgbClr val="0C94B7"/>
    <a:srgbClr val="41B4CE"/>
    <a:srgbClr val="73BAD1"/>
    <a:srgbClr val="65B4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D27102A9-8310-4765-A935-A1911B00CA55}" styleName="Helle Formatvorlage 1 - Akz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Helle Formatvorlage 1 - Akz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18" autoAdjust="0"/>
    <p:restoredTop sz="96379" autoAdjust="0"/>
  </p:normalViewPr>
  <p:slideViewPr>
    <p:cSldViewPr snapToGrid="0" showGuides="1">
      <p:cViewPr varScale="1">
        <p:scale>
          <a:sx n="97" d="100"/>
          <a:sy n="97" d="100"/>
        </p:scale>
        <p:origin x="39" y="777"/>
      </p:cViewPr>
      <p:guideLst>
        <p:guide orient="horz" pos="2160"/>
        <p:guide pos="2880"/>
      </p:guideLst>
    </p:cSldViewPr>
  </p:slideViewPr>
  <p:outlineViewPr>
    <p:cViewPr>
      <p:scale>
        <a:sx n="33" d="100"/>
        <a:sy n="33" d="100"/>
      </p:scale>
      <p:origin x="0" y="-23622"/>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6" d="100"/>
          <a:sy n="86" d="100"/>
        </p:scale>
        <p:origin x="3864"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heme" Target="theme/theme1.xml"/><Relationship Id="rId56"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AT" sz="1000" dirty="0">
              <a:latin typeface="Verdana" pitchFamily="34" charset="0"/>
              <a:ea typeface="Verdana" pitchFamily="34" charset="0"/>
              <a:cs typeface="Verdana" pitchFamily="34" charset="0"/>
            </a:endParaRPr>
          </a:p>
        </p:txBody>
      </p:sp>
      <p:sp>
        <p:nvSpPr>
          <p:cNvPr id="3" name="Datumsplatzhalt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868817FD-8155-4502-AF78-DBC2EA4B168F}" type="datetimeFigureOut">
              <a:rPr lang="de-AT" sz="1000" smtClean="0">
                <a:latin typeface="Verdana" pitchFamily="34" charset="0"/>
                <a:ea typeface="Verdana" pitchFamily="34" charset="0"/>
                <a:cs typeface="Verdana" pitchFamily="34" charset="0"/>
              </a:rPr>
              <a:t>02.05.2022</a:t>
            </a:fld>
            <a:endParaRPr lang="de-AT" sz="1000" dirty="0">
              <a:latin typeface="Verdana" pitchFamily="34" charset="0"/>
              <a:ea typeface="Verdana" pitchFamily="34" charset="0"/>
              <a:cs typeface="Verdana" pitchFamily="34" charset="0"/>
            </a:endParaRPr>
          </a:p>
        </p:txBody>
      </p:sp>
      <p:sp>
        <p:nvSpPr>
          <p:cNvPr id="4" name="Fußzeilenplatzhalt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de-AT" sz="1000" dirty="0">
              <a:latin typeface="Verdana" pitchFamily="34" charset="0"/>
              <a:ea typeface="Verdana" pitchFamily="34" charset="0"/>
              <a:cs typeface="Verdana" pitchFamily="34" charset="0"/>
            </a:endParaRPr>
          </a:p>
        </p:txBody>
      </p:sp>
      <p:sp>
        <p:nvSpPr>
          <p:cNvPr id="5" name="Foliennummernplatzhalt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17F6F62-1C91-45E7-BAED-FBFBF67C82BC}" type="slidenum">
              <a:rPr lang="de-AT" sz="1000" smtClean="0">
                <a:latin typeface="Verdana" pitchFamily="34" charset="0"/>
                <a:ea typeface="Verdana" pitchFamily="34" charset="0"/>
                <a:cs typeface="Verdana" pitchFamily="34" charset="0"/>
              </a:rPr>
              <a:t>‹Nr.›</a:t>
            </a:fld>
            <a:endParaRPr lang="de-AT" sz="10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75434567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000">
                <a:latin typeface="Verdana" pitchFamily="34" charset="0"/>
                <a:ea typeface="Verdana" pitchFamily="34" charset="0"/>
                <a:cs typeface="Verdana" pitchFamily="34" charset="0"/>
              </a:defRPr>
            </a:lvl1pPr>
          </a:lstStyle>
          <a:p>
            <a:endParaRPr lang="de-AT" dirty="0"/>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000">
                <a:latin typeface="Verdana" pitchFamily="34" charset="0"/>
                <a:ea typeface="Verdana" pitchFamily="34" charset="0"/>
                <a:cs typeface="Verdana" pitchFamily="34" charset="0"/>
              </a:defRPr>
            </a:lvl1pPr>
          </a:lstStyle>
          <a:p>
            <a:fld id="{C0A972FC-F5E0-4F80-B169-F0B5EFC71333}" type="datetimeFigureOut">
              <a:rPr lang="de-AT" smtClean="0"/>
              <a:pPr/>
              <a:t>02.05.2022</a:t>
            </a:fld>
            <a:endParaRPr lang="de-AT" dirty="0"/>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AT" dirty="0"/>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e-AT" dirty="0"/>
              <a:t>Textmasterformat bearbeiten</a:t>
            </a:r>
          </a:p>
          <a:p>
            <a:pPr lvl="1"/>
            <a:r>
              <a:rPr lang="de-AT" dirty="0"/>
              <a:t>Zweite Ebene</a:t>
            </a:r>
          </a:p>
          <a:p>
            <a:pPr lvl="2"/>
            <a:r>
              <a:rPr lang="de-AT" dirty="0"/>
              <a:t>Dritte Ebene</a:t>
            </a:r>
          </a:p>
          <a:p>
            <a:pPr lvl="3"/>
            <a:r>
              <a:rPr lang="de-AT" dirty="0"/>
              <a:t>Vierte Ebene</a:t>
            </a:r>
          </a:p>
          <a:p>
            <a:pPr lvl="4"/>
            <a:r>
              <a:rPr lang="de-AT" dirty="0"/>
              <a:t>Fünfte Ebene</a:t>
            </a:r>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000">
                <a:latin typeface="Verdana" pitchFamily="34" charset="0"/>
                <a:ea typeface="Verdana" pitchFamily="34" charset="0"/>
                <a:cs typeface="Verdana" pitchFamily="34" charset="0"/>
              </a:defRPr>
            </a:lvl1pPr>
          </a:lstStyle>
          <a:p>
            <a:endParaRPr lang="de-AT" dirty="0"/>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000">
                <a:latin typeface="Verdana" pitchFamily="34" charset="0"/>
                <a:ea typeface="Verdana" pitchFamily="34" charset="0"/>
                <a:cs typeface="Verdana" pitchFamily="34" charset="0"/>
              </a:defRPr>
            </a:lvl1pPr>
          </a:lstStyle>
          <a:p>
            <a:fld id="{219CC2FD-B32F-4992-A15B-F95E2E35C81B}" type="slidenum">
              <a:rPr lang="de-AT" smtClean="0"/>
              <a:pPr/>
              <a:t>‹Nr.›</a:t>
            </a:fld>
            <a:endParaRPr lang="de-AT" dirty="0"/>
          </a:p>
        </p:txBody>
      </p:sp>
    </p:spTree>
    <p:extLst>
      <p:ext uri="{BB962C8B-B14F-4D97-AF65-F5344CB8AC3E}">
        <p14:creationId xmlns:p14="http://schemas.microsoft.com/office/powerpoint/2010/main" val="915136542"/>
      </p:ext>
    </p:extLst>
  </p:cSld>
  <p:clrMap bg1="lt1" tx1="dk1" bg2="lt2" tx2="dk2" accent1="accent1" accent2="accent2" accent3="accent3" accent4="accent4" accent5="accent5" accent6="accent6" hlink="hlink" folHlink="folHlink"/>
  <p:hf hdr="0" dt="0"/>
  <p:notesStyle>
    <a:lvl1pPr marL="0" algn="l" defTabSz="1097280" rtl="0" eaLnBrk="1" latinLnBrk="0" hangingPunct="1">
      <a:defRPr sz="1440" kern="1200">
        <a:solidFill>
          <a:schemeClr val="tx1"/>
        </a:solidFill>
        <a:latin typeface="Verdana" pitchFamily="34" charset="0"/>
        <a:ea typeface="Verdana" pitchFamily="34" charset="0"/>
        <a:cs typeface="Verdana" pitchFamily="34" charset="0"/>
      </a:defRPr>
    </a:lvl1pPr>
    <a:lvl2pPr marL="548640" algn="l" defTabSz="1097280" rtl="0" eaLnBrk="1" latinLnBrk="0" hangingPunct="1">
      <a:defRPr sz="1440" kern="1200">
        <a:solidFill>
          <a:schemeClr val="tx1"/>
        </a:solidFill>
        <a:latin typeface="Verdana" panose="020B0604030504040204" pitchFamily="34" charset="0"/>
        <a:ea typeface="+mn-ea"/>
        <a:cs typeface="+mn-cs"/>
      </a:defRPr>
    </a:lvl2pPr>
    <a:lvl3pPr marL="1097280" algn="l" defTabSz="1097280" rtl="0" eaLnBrk="1" latinLnBrk="0" hangingPunct="1">
      <a:defRPr sz="1440" kern="1200">
        <a:solidFill>
          <a:schemeClr val="tx1"/>
        </a:solidFill>
        <a:latin typeface="Verdana" panose="020B0604030504040204" pitchFamily="34" charset="0"/>
        <a:ea typeface="+mn-ea"/>
        <a:cs typeface="+mn-cs"/>
      </a:defRPr>
    </a:lvl3pPr>
    <a:lvl4pPr marL="1645920" algn="l" defTabSz="1097280" rtl="0" eaLnBrk="1" latinLnBrk="0" hangingPunct="1">
      <a:defRPr sz="1440" kern="1200">
        <a:solidFill>
          <a:schemeClr val="tx1"/>
        </a:solidFill>
        <a:latin typeface="Verdana" panose="020B0604030504040204" pitchFamily="34" charset="0"/>
        <a:ea typeface="+mn-ea"/>
        <a:cs typeface="+mn-cs"/>
      </a:defRPr>
    </a:lvl4pPr>
    <a:lvl5pPr marL="2194560" algn="l" defTabSz="1097280" rtl="0" eaLnBrk="1" latinLnBrk="0" hangingPunct="1">
      <a:defRPr sz="1440" kern="1200">
        <a:solidFill>
          <a:schemeClr val="tx1"/>
        </a:solidFill>
        <a:latin typeface="Verdana" panose="020B0604030504040204" pitchFamily="34" charset="0"/>
        <a:ea typeface="+mn-ea"/>
        <a:cs typeface="+mn-cs"/>
      </a:defRPr>
    </a:lvl5pPr>
    <a:lvl6pPr marL="2743200" algn="l" defTabSz="1097280" rtl="0" eaLnBrk="1" latinLnBrk="0" hangingPunct="1">
      <a:defRPr sz="1440" kern="1200">
        <a:solidFill>
          <a:schemeClr val="tx1"/>
        </a:solidFill>
        <a:latin typeface="+mn-lt"/>
        <a:ea typeface="+mn-ea"/>
        <a:cs typeface="+mn-cs"/>
      </a:defRPr>
    </a:lvl6pPr>
    <a:lvl7pPr marL="3291840" algn="l" defTabSz="1097280" rtl="0" eaLnBrk="1" latinLnBrk="0" hangingPunct="1">
      <a:defRPr sz="1440" kern="1200">
        <a:solidFill>
          <a:schemeClr val="tx1"/>
        </a:solidFill>
        <a:latin typeface="+mn-lt"/>
        <a:ea typeface="+mn-ea"/>
        <a:cs typeface="+mn-cs"/>
      </a:defRPr>
    </a:lvl7pPr>
    <a:lvl8pPr marL="3840480" algn="l" defTabSz="1097280" rtl="0" eaLnBrk="1" latinLnBrk="0" hangingPunct="1">
      <a:defRPr sz="1440" kern="1200">
        <a:solidFill>
          <a:schemeClr val="tx1"/>
        </a:solidFill>
        <a:latin typeface="+mn-lt"/>
        <a:ea typeface="+mn-ea"/>
        <a:cs typeface="+mn-cs"/>
      </a:defRPr>
    </a:lvl8pPr>
    <a:lvl9pPr marL="4389120" algn="l" defTabSz="1097280" rtl="0" eaLnBrk="1" latinLnBrk="0" hangingPunct="1">
      <a:defRPr sz="144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NUL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7" name="Textplatzhalter 9">
            <a:extLst>
              <a:ext uri="{FF2B5EF4-FFF2-40B4-BE49-F238E27FC236}">
                <a16:creationId xmlns:a16="http://schemas.microsoft.com/office/drawing/2014/main" id="{FB129CB2-F80C-418F-9A99-1F85CA329F0D}"/>
              </a:ext>
            </a:extLst>
          </p:cNvPr>
          <p:cNvSpPr>
            <a:spLocks noGrp="1"/>
          </p:cNvSpPr>
          <p:nvPr>
            <p:ph type="body" sz="quarter" idx="13"/>
          </p:nvPr>
        </p:nvSpPr>
        <p:spPr bwMode="white">
          <a:xfrm>
            <a:off x="287338" y="349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smtClean="0"/>
              <a:t>Textmasterformat bearbeiten</a:t>
            </a:r>
          </a:p>
        </p:txBody>
      </p:sp>
      <p:grpSp>
        <p:nvGrpSpPr>
          <p:cNvPr id="7" name="Gruppieren 6"/>
          <p:cNvGrpSpPr/>
          <p:nvPr userDrawn="1"/>
        </p:nvGrpSpPr>
        <p:grpSpPr>
          <a:xfrm>
            <a:off x="288000" y="720000"/>
            <a:ext cx="8552850" cy="2445780"/>
            <a:chOff x="287338" y="603319"/>
            <a:chExt cx="8552850" cy="2038150"/>
          </a:xfrm>
        </p:grpSpPr>
        <p:sp>
          <p:nvSpPr>
            <p:cNvPr id="13" name="Rechteck 12"/>
            <p:cNvSpPr/>
            <p:nvPr userDrawn="1"/>
          </p:nvSpPr>
          <p:spPr>
            <a:xfrm>
              <a:off x="6192000" y="603319"/>
              <a:ext cx="2648188" cy="2037600"/>
            </a:xfrm>
            <a:prstGeom prst="rect">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6" name="Rechteck 5"/>
            <p:cNvSpPr/>
            <p:nvPr userDrawn="1"/>
          </p:nvSpPr>
          <p:spPr bwMode="blackWhite">
            <a:xfrm>
              <a:off x="287338" y="603869"/>
              <a:ext cx="5904662" cy="2037600"/>
            </a:xfrm>
            <a:prstGeom prst="rect">
              <a:avLst/>
            </a:prstGeom>
            <a:solidFill>
              <a:srgbClr val="0096D3">
                <a:alpha val="89804"/>
              </a:srgb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grpSp>
      <p:pic>
        <p:nvPicPr>
          <p:cNvPr id="14" name="Grafik 13">
            <a:extLst>
              <a:ext uri="{FF2B5EF4-FFF2-40B4-BE49-F238E27FC236}">
                <a16:creationId xmlns:a16="http://schemas.microsoft.com/office/drawing/2014/main" id="{BBBA1F81-147C-481C-ABB4-DA08CD251F63}"/>
              </a:ext>
            </a:extLst>
          </p:cNvPr>
          <p:cNvPicPr>
            <a:picLocks noChangeAspect="1"/>
          </p:cNvPicPr>
          <p:nvPr userDrawn="1"/>
        </p:nvPicPr>
        <p:blipFill>
          <a:blip r:embed="rId2"/>
          <a:stretch>
            <a:fillRect/>
          </a:stretch>
        </p:blipFill>
        <p:spPr>
          <a:xfrm>
            <a:off x="6563181" y="1367582"/>
            <a:ext cx="1872000" cy="987648"/>
          </a:xfrm>
          <a:prstGeom prst="rect">
            <a:avLst/>
          </a:prstGeom>
        </p:spPr>
      </p:pic>
      <p:sp>
        <p:nvSpPr>
          <p:cNvPr id="2" name="Titel 1"/>
          <p:cNvSpPr>
            <a:spLocks noGrp="1"/>
          </p:cNvSpPr>
          <p:nvPr userDrawn="1">
            <p:ph type="ctrTitle" hasCustomPrompt="1"/>
          </p:nvPr>
        </p:nvSpPr>
        <p:spPr bwMode="black">
          <a:xfrm>
            <a:off x="605406" y="1561638"/>
            <a:ext cx="5436000" cy="1231200"/>
          </a:xfrm>
          <a:prstGeom prst="rect">
            <a:avLst/>
          </a:prstGeom>
        </p:spPr>
        <p:txBody>
          <a:bodyPr tIns="0" anchor="ctr" anchorCtr="0">
            <a:noAutofit/>
          </a:bodyPr>
          <a:lstStyle>
            <a:lvl1pPr algn="l">
              <a:lnSpc>
                <a:spcPct val="100000"/>
              </a:lnSpc>
              <a:defRPr sz="3200" b="1" i="0" baseline="0">
                <a:solidFill>
                  <a:schemeClr val="bg1"/>
                </a:solidFill>
                <a:latin typeface="Georgia" charset="0"/>
                <a:ea typeface="Georgia" charset="0"/>
                <a:cs typeface="Georgia" charset="0"/>
              </a:defRPr>
            </a:lvl1pPr>
          </a:lstStyle>
          <a:p>
            <a:r>
              <a:rPr lang="de-AT" dirty="0"/>
              <a:t>Maximal zweizeiligen </a:t>
            </a:r>
            <a:br>
              <a:rPr lang="de-AT" dirty="0"/>
            </a:br>
            <a:r>
              <a:rPr lang="de-AT" dirty="0"/>
              <a:t>Titel eingeben</a:t>
            </a:r>
          </a:p>
        </p:txBody>
      </p:sp>
      <p:sp>
        <p:nvSpPr>
          <p:cNvPr id="3" name="Untertitel 2"/>
          <p:cNvSpPr>
            <a:spLocks noGrp="1"/>
          </p:cNvSpPr>
          <p:nvPr userDrawn="1">
            <p:ph type="subTitle" idx="1" hasCustomPrompt="1"/>
          </p:nvPr>
        </p:nvSpPr>
        <p:spPr bwMode="black">
          <a:xfrm>
            <a:off x="605406" y="1191698"/>
            <a:ext cx="5436000" cy="421840"/>
          </a:xfrm>
        </p:spPr>
        <p:txBody>
          <a:bodyPr tIns="0" bIns="0">
            <a:noAutofit/>
          </a:bodyPr>
          <a:lstStyle>
            <a:lvl1pPr marL="0" indent="0" algn="l">
              <a:lnSpc>
                <a:spcPct val="100000"/>
              </a:lnSpc>
              <a:buNone/>
              <a:defRPr sz="1800" b="1" i="0">
                <a:solidFill>
                  <a:schemeClr val="tx1"/>
                </a:solidFill>
                <a:latin typeface="Verdana" charset="0"/>
                <a:ea typeface="Verdana" charset="0"/>
                <a:cs typeface="Verdana" charset="0"/>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6" indent="0" algn="ctr">
              <a:buNone/>
              <a:defRPr>
                <a:solidFill>
                  <a:schemeClr val="tx1">
                    <a:tint val="75000"/>
                  </a:schemeClr>
                </a:solidFill>
              </a:defRPr>
            </a:lvl4pPr>
            <a:lvl5pPr marL="1828540" indent="0" algn="ctr">
              <a:buNone/>
              <a:defRPr>
                <a:solidFill>
                  <a:schemeClr val="tx1">
                    <a:tint val="75000"/>
                  </a:schemeClr>
                </a:solidFill>
              </a:defRPr>
            </a:lvl5pPr>
            <a:lvl6pPr marL="2285676" indent="0" algn="ctr">
              <a:buNone/>
              <a:defRPr>
                <a:solidFill>
                  <a:schemeClr val="tx1">
                    <a:tint val="75000"/>
                  </a:schemeClr>
                </a:solidFill>
              </a:defRPr>
            </a:lvl6pPr>
            <a:lvl7pPr marL="2742810" indent="0" algn="ctr">
              <a:buNone/>
              <a:defRPr>
                <a:solidFill>
                  <a:schemeClr val="tx1">
                    <a:tint val="75000"/>
                  </a:schemeClr>
                </a:solidFill>
              </a:defRPr>
            </a:lvl7pPr>
            <a:lvl8pPr marL="3199945" indent="0" algn="ctr">
              <a:buNone/>
              <a:defRPr>
                <a:solidFill>
                  <a:schemeClr val="tx1">
                    <a:tint val="75000"/>
                  </a:schemeClr>
                </a:solidFill>
              </a:defRPr>
            </a:lvl8pPr>
            <a:lvl9pPr marL="3657080" indent="0" algn="ctr">
              <a:buNone/>
              <a:defRPr>
                <a:solidFill>
                  <a:schemeClr val="tx1">
                    <a:tint val="75000"/>
                  </a:schemeClr>
                </a:solidFill>
              </a:defRPr>
            </a:lvl9pPr>
          </a:lstStyle>
          <a:p>
            <a:r>
              <a:rPr lang="de-AT" dirty="0"/>
              <a:t>Bei Bedarf Untertitel hier eingeben</a:t>
            </a:r>
          </a:p>
        </p:txBody>
      </p:sp>
      <p:sp>
        <p:nvSpPr>
          <p:cNvPr id="12" name="Textplatzhalter 7"/>
          <p:cNvSpPr>
            <a:spLocks noGrp="1"/>
          </p:cNvSpPr>
          <p:nvPr>
            <p:ph type="body" sz="quarter" idx="12" hasCustomPrompt="1"/>
          </p:nvPr>
        </p:nvSpPr>
        <p:spPr bwMode="auto">
          <a:xfrm>
            <a:off x="457200" y="6512313"/>
            <a:ext cx="1638300" cy="292348"/>
          </a:xfrm>
        </p:spPr>
        <p:txBody>
          <a:bodyPr>
            <a:noAutofit/>
          </a:bodyPr>
          <a:lstStyle>
            <a:lvl1pPr marL="0" indent="0">
              <a:buNone/>
              <a:defRPr sz="900" cap="all" baseline="0">
                <a:solidFill>
                  <a:schemeClr val="bg1"/>
                </a:solidFill>
              </a:defRPr>
            </a:lvl1pPr>
            <a:lvl2pPr marL="266689" indent="0">
              <a:buNone/>
              <a:defRPr sz="1050"/>
            </a:lvl2pPr>
            <a:lvl3pPr marL="541316" indent="0">
              <a:buNone/>
              <a:defRPr sz="1050"/>
            </a:lvl3pPr>
            <a:lvl4pPr marL="808006" indent="0">
              <a:buNone/>
              <a:defRPr sz="1000"/>
            </a:lvl4pPr>
            <a:lvl5pPr marL="1077870" indent="0">
              <a:buNone/>
              <a:defRPr sz="1000"/>
            </a:lvl5pPr>
          </a:lstStyle>
          <a:p>
            <a:pPr lvl="0"/>
            <a:r>
              <a:rPr lang="de-AT" dirty="0"/>
              <a:t>Stand: </a:t>
            </a:r>
            <a:r>
              <a:rPr lang="de-AT" dirty="0" err="1"/>
              <a:t>xx.xx.xxxx</a:t>
            </a:r>
            <a:endParaRPr lang="de-AT" dirty="0"/>
          </a:p>
        </p:txBody>
      </p:sp>
      <p:pic>
        <p:nvPicPr>
          <p:cNvPr id="18" name="Grafik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62407" y="6244589"/>
            <a:ext cx="1706149" cy="249883"/>
          </a:xfrm>
          <a:prstGeom prst="rect">
            <a:avLst/>
          </a:prstGeom>
        </p:spPr>
      </p:pic>
      <p:pic>
        <p:nvPicPr>
          <p:cNvPr id="19" name="Grafik 18">
            <a:extLst>
              <a:ext uri="{FF2B5EF4-FFF2-40B4-BE49-F238E27FC236}">
                <a16:creationId xmlns:a16="http://schemas.microsoft.com/office/drawing/2014/main" id="{CBFE10AA-75A4-4890-9EDF-8C4C050328A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555494" y="6262496"/>
            <a:ext cx="1884536" cy="326780"/>
          </a:xfrm>
          <a:prstGeom prst="rect">
            <a:avLst/>
          </a:prstGeom>
        </p:spPr>
      </p:pic>
    </p:spTree>
    <p:extLst>
      <p:ext uri="{BB962C8B-B14F-4D97-AF65-F5344CB8AC3E}">
        <p14:creationId xmlns:p14="http://schemas.microsoft.com/office/powerpoint/2010/main" val="1096689772"/>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Kapitelfolie">
    <p:spTree>
      <p:nvGrpSpPr>
        <p:cNvPr id="1" name=""/>
        <p:cNvGrpSpPr/>
        <p:nvPr/>
      </p:nvGrpSpPr>
      <p:grpSpPr>
        <a:xfrm>
          <a:off x="0" y="0"/>
          <a:ext cx="0" cy="0"/>
          <a:chOff x="0" y="0"/>
          <a:chExt cx="0" cy="0"/>
        </a:xfrm>
      </p:grpSpPr>
      <p:grpSp>
        <p:nvGrpSpPr>
          <p:cNvPr id="21" name="Gruppieren 20"/>
          <p:cNvGrpSpPr/>
          <p:nvPr userDrawn="1"/>
        </p:nvGrpSpPr>
        <p:grpSpPr>
          <a:xfrm>
            <a:off x="288000" y="720000"/>
            <a:ext cx="8544988" cy="2445121"/>
            <a:chOff x="295200" y="588000"/>
            <a:chExt cx="8544988" cy="2037600"/>
          </a:xfrm>
        </p:grpSpPr>
        <p:sp>
          <p:nvSpPr>
            <p:cNvPr id="22" name="Rechteck 21"/>
            <p:cNvSpPr/>
            <p:nvPr userDrawn="1"/>
          </p:nvSpPr>
          <p:spPr>
            <a:xfrm>
              <a:off x="6192000" y="588000"/>
              <a:ext cx="2648188" cy="2037600"/>
            </a:xfrm>
            <a:prstGeom prst="rect">
              <a:avLst/>
            </a:prstGeom>
            <a:solidFill>
              <a:schemeClr val="bg1"/>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23" name="Rechteck 22"/>
            <p:cNvSpPr/>
            <p:nvPr userDrawn="1"/>
          </p:nvSpPr>
          <p:spPr bwMode="blackWhite">
            <a:xfrm>
              <a:off x="295200" y="588000"/>
              <a:ext cx="5904662" cy="2037600"/>
            </a:xfrm>
            <a:prstGeom prst="rect">
              <a:avLst/>
            </a:prstGeom>
            <a:solidFill>
              <a:srgbClr val="0096D3"/>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grpSp>
      <p:pic>
        <p:nvPicPr>
          <p:cNvPr id="17" name="Grafik 16">
            <a:extLst>
              <a:ext uri="{FF2B5EF4-FFF2-40B4-BE49-F238E27FC236}">
                <a16:creationId xmlns:a16="http://schemas.microsoft.com/office/drawing/2014/main" id="{F4458FDE-15D4-4C68-B94E-89B01DEA8E66}"/>
              </a:ext>
            </a:extLst>
          </p:cNvPr>
          <p:cNvPicPr>
            <a:picLocks noChangeAspect="1"/>
          </p:cNvPicPr>
          <p:nvPr userDrawn="1"/>
        </p:nvPicPr>
        <p:blipFill>
          <a:blip r:embed="rId2"/>
          <a:stretch>
            <a:fillRect/>
          </a:stretch>
        </p:blipFill>
        <p:spPr>
          <a:xfrm>
            <a:off x="6563181" y="1367582"/>
            <a:ext cx="1872000" cy="987648"/>
          </a:xfrm>
          <a:prstGeom prst="rect">
            <a:avLst/>
          </a:prstGeom>
        </p:spPr>
      </p:pic>
      <p:sp>
        <p:nvSpPr>
          <p:cNvPr id="14" name="Textplatzhalter 9"/>
          <p:cNvSpPr>
            <a:spLocks noGrp="1"/>
          </p:cNvSpPr>
          <p:nvPr>
            <p:ph type="body" sz="quarter" idx="11"/>
          </p:nvPr>
        </p:nvSpPr>
        <p:spPr bwMode="white">
          <a:xfrm>
            <a:off x="287338" y="349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smtClean="0"/>
              <a:t>Textmasterformat bearbeiten</a:t>
            </a:r>
          </a:p>
        </p:txBody>
      </p:sp>
      <p:sp>
        <p:nvSpPr>
          <p:cNvPr id="13" name="Titel 1"/>
          <p:cNvSpPr>
            <a:spLocks noGrp="1"/>
          </p:cNvSpPr>
          <p:nvPr>
            <p:ph type="ctrTitle" hasCustomPrompt="1"/>
          </p:nvPr>
        </p:nvSpPr>
        <p:spPr bwMode="black">
          <a:xfrm>
            <a:off x="605406" y="1561638"/>
            <a:ext cx="5436000" cy="1231200"/>
          </a:xfrm>
          <a:prstGeom prst="rect">
            <a:avLst/>
          </a:prstGeom>
        </p:spPr>
        <p:txBody>
          <a:bodyPr tIns="0" anchor="ctr" anchorCtr="0">
            <a:noAutofit/>
          </a:bodyPr>
          <a:lstStyle>
            <a:lvl1pPr algn="l">
              <a:lnSpc>
                <a:spcPct val="100000"/>
              </a:lnSpc>
              <a:defRPr sz="2800" b="1" i="0" baseline="0">
                <a:solidFill>
                  <a:schemeClr val="bg1"/>
                </a:solidFill>
                <a:latin typeface="Georgia" charset="0"/>
                <a:ea typeface="Georgia" charset="0"/>
                <a:cs typeface="Georgia" charset="0"/>
              </a:defRPr>
            </a:lvl1pPr>
          </a:lstStyle>
          <a:p>
            <a:r>
              <a:rPr lang="de-AT" dirty="0"/>
              <a:t>Maximal zweizeiligen </a:t>
            </a:r>
            <a:br>
              <a:rPr lang="de-AT" dirty="0"/>
            </a:br>
            <a:r>
              <a:rPr lang="de-AT" dirty="0"/>
              <a:t>Titel eingeben</a:t>
            </a:r>
          </a:p>
        </p:txBody>
      </p:sp>
      <p:sp>
        <p:nvSpPr>
          <p:cNvPr id="2" name="Datumsplatzhalter 1"/>
          <p:cNvSpPr>
            <a:spLocks noGrp="1"/>
          </p:cNvSpPr>
          <p:nvPr>
            <p:ph type="dt" sz="half" idx="13"/>
          </p:nvPr>
        </p:nvSpPr>
        <p:spPr/>
        <p:txBody>
          <a:bodyPr/>
          <a:lstStyle/>
          <a:p>
            <a:fld id="{EF16FBD4-A1A0-4C0D-8ECA-591A550A295A}" type="datetime1">
              <a:rPr lang="de-AT" smtClean="0"/>
              <a:t>02.05.2022</a:t>
            </a:fld>
            <a:endParaRPr lang="de-AT" dirty="0"/>
          </a:p>
        </p:txBody>
      </p:sp>
      <p:sp>
        <p:nvSpPr>
          <p:cNvPr id="3" name="Fußzeilenplatzhalter 2"/>
          <p:cNvSpPr>
            <a:spLocks noGrp="1"/>
          </p:cNvSpPr>
          <p:nvPr>
            <p:ph type="ftr" sz="quarter" idx="14"/>
          </p:nvPr>
        </p:nvSpPr>
        <p:spPr/>
        <p:txBody>
          <a:bodyPr/>
          <a:lstStyle/>
          <a:p>
            <a:r>
              <a:rPr lang="de-AT" dirty="0" err="1" smtClean="0"/>
              <a:t>Fusszeile</a:t>
            </a:r>
            <a:endParaRPr lang="de-AT" dirty="0"/>
          </a:p>
        </p:txBody>
      </p:sp>
      <p:sp>
        <p:nvSpPr>
          <p:cNvPr id="6" name="Foliennummernplatzhalter 5"/>
          <p:cNvSpPr>
            <a:spLocks noGrp="1"/>
          </p:cNvSpPr>
          <p:nvPr>
            <p:ph type="sldNum" sz="quarter" idx="15"/>
          </p:nvPr>
        </p:nvSpPr>
        <p:spPr/>
        <p:txBody>
          <a:bodyPr/>
          <a:lstStyle/>
          <a:p>
            <a:r>
              <a:rPr lang="de-AT" dirty="0"/>
              <a:t>SEITE </a:t>
            </a:r>
            <a:fld id="{BE3DC40E-DBBE-4E2D-9EEC-FBF0DA0E9179}" type="slidenum">
              <a:rPr lang="de-AT" smtClean="0"/>
              <a:pPr/>
              <a:t>‹Nr.›</a:t>
            </a:fld>
            <a:endParaRPr lang="de-AT" dirty="0"/>
          </a:p>
        </p:txBody>
      </p:sp>
      <p:pic>
        <p:nvPicPr>
          <p:cNvPr id="12" name="Grafik 11">
            <a:extLst>
              <a:ext uri="{FF2B5EF4-FFF2-40B4-BE49-F238E27FC236}">
                <a16:creationId xmlns:a16="http://schemas.microsoft.com/office/drawing/2014/main" id="{6E1B1CF5-3E40-4645-885E-5E7FF43CFF9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72338" y="6448659"/>
            <a:ext cx="1408538" cy="244241"/>
          </a:xfrm>
          <a:prstGeom prst="rect">
            <a:avLst/>
          </a:prstGeom>
        </p:spPr>
      </p:pic>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2407" y="6244589"/>
            <a:ext cx="1706149" cy="249883"/>
          </a:xfrm>
          <a:prstGeom prst="rect">
            <a:avLst/>
          </a:prstGeom>
        </p:spPr>
      </p:pic>
      <p:sp>
        <p:nvSpPr>
          <p:cNvPr id="19" name="Rechteck 18"/>
          <p:cNvSpPr/>
          <p:nvPr userDrawn="1"/>
        </p:nvSpPr>
        <p:spPr>
          <a:xfrm>
            <a:off x="5745182" y="6186695"/>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2976733"/>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Kapitelfolie kurz">
    <p:spTree>
      <p:nvGrpSpPr>
        <p:cNvPr id="1" name=""/>
        <p:cNvGrpSpPr/>
        <p:nvPr/>
      </p:nvGrpSpPr>
      <p:grpSpPr>
        <a:xfrm>
          <a:off x="0" y="0"/>
          <a:ext cx="0" cy="0"/>
          <a:chOff x="0" y="0"/>
          <a:chExt cx="0" cy="0"/>
        </a:xfrm>
      </p:grpSpPr>
      <p:grpSp>
        <p:nvGrpSpPr>
          <p:cNvPr id="13" name="Gruppieren 12"/>
          <p:cNvGrpSpPr/>
          <p:nvPr userDrawn="1"/>
        </p:nvGrpSpPr>
        <p:grpSpPr>
          <a:xfrm>
            <a:off x="288000" y="720000"/>
            <a:ext cx="8544988" cy="2078015"/>
            <a:chOff x="295200" y="603319"/>
            <a:chExt cx="8544988" cy="2037600"/>
          </a:xfrm>
        </p:grpSpPr>
        <p:sp>
          <p:nvSpPr>
            <p:cNvPr id="15" name="Rechteck 14"/>
            <p:cNvSpPr/>
            <p:nvPr userDrawn="1"/>
          </p:nvSpPr>
          <p:spPr>
            <a:xfrm>
              <a:off x="6192000" y="603319"/>
              <a:ext cx="2648188" cy="2037600"/>
            </a:xfrm>
            <a:prstGeom prst="rect">
              <a:avLst/>
            </a:prstGeom>
            <a:solidFill>
              <a:schemeClr val="bg1"/>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17" name="Rechteck 16"/>
            <p:cNvSpPr/>
            <p:nvPr userDrawn="1"/>
          </p:nvSpPr>
          <p:spPr bwMode="blackWhite">
            <a:xfrm>
              <a:off x="295200" y="603319"/>
              <a:ext cx="5904662" cy="2037600"/>
            </a:xfrm>
            <a:prstGeom prst="rect">
              <a:avLst/>
            </a:prstGeom>
            <a:solidFill>
              <a:srgbClr val="0096D3"/>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grpSp>
      <p:sp>
        <p:nvSpPr>
          <p:cNvPr id="2" name="Titel 1"/>
          <p:cNvSpPr>
            <a:spLocks noGrp="1"/>
          </p:cNvSpPr>
          <p:nvPr>
            <p:ph type="ctrTitle" hasCustomPrompt="1"/>
          </p:nvPr>
        </p:nvSpPr>
        <p:spPr bwMode="black">
          <a:xfrm>
            <a:off x="605407" y="1563112"/>
            <a:ext cx="5436000" cy="620057"/>
          </a:xfrm>
          <a:prstGeom prst="rect">
            <a:avLst/>
          </a:prstGeom>
        </p:spPr>
        <p:txBody>
          <a:bodyPr tIns="0" anchor="b" anchorCtr="0">
            <a:noAutofit/>
          </a:bodyPr>
          <a:lstStyle>
            <a:lvl1pPr algn="l">
              <a:lnSpc>
                <a:spcPct val="100000"/>
              </a:lnSpc>
              <a:defRPr sz="2800" b="1" i="0" baseline="0">
                <a:solidFill>
                  <a:schemeClr val="bg1"/>
                </a:solidFill>
                <a:latin typeface="Georgia" charset="0"/>
                <a:ea typeface="Georgia" charset="0"/>
                <a:cs typeface="Georgia" charset="0"/>
              </a:defRPr>
            </a:lvl1pPr>
          </a:lstStyle>
          <a:p>
            <a:r>
              <a:rPr lang="de-AT" dirty="0"/>
              <a:t>Einzeiligen Titel eingeben</a:t>
            </a:r>
          </a:p>
        </p:txBody>
      </p:sp>
      <p:sp>
        <p:nvSpPr>
          <p:cNvPr id="14" name="Textplatzhalter 9"/>
          <p:cNvSpPr>
            <a:spLocks noGrp="1"/>
          </p:cNvSpPr>
          <p:nvPr>
            <p:ph type="body" sz="quarter" idx="11"/>
          </p:nvPr>
        </p:nvSpPr>
        <p:spPr bwMode="white">
          <a:xfrm>
            <a:off x="287338" y="313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smtClean="0"/>
              <a:t>Textmasterformat bearbeiten</a:t>
            </a:r>
          </a:p>
        </p:txBody>
      </p:sp>
      <p:sp>
        <p:nvSpPr>
          <p:cNvPr id="4" name="Date Placeholder 3"/>
          <p:cNvSpPr>
            <a:spLocks noGrp="1"/>
          </p:cNvSpPr>
          <p:nvPr>
            <p:ph type="dt" sz="half" idx="12"/>
          </p:nvPr>
        </p:nvSpPr>
        <p:spPr/>
        <p:txBody>
          <a:bodyPr/>
          <a:lstStyle/>
          <a:p>
            <a:fld id="{EF16FBD4-A1A0-4C0D-8ECA-591A550A295A}" type="datetime1">
              <a:rPr lang="de-AT" smtClean="0"/>
              <a:t>02.05.2022</a:t>
            </a:fld>
            <a:endParaRPr lang="de-AT" dirty="0"/>
          </a:p>
        </p:txBody>
      </p:sp>
      <p:sp>
        <p:nvSpPr>
          <p:cNvPr id="5" name="Footer Placeholder 4"/>
          <p:cNvSpPr>
            <a:spLocks noGrp="1"/>
          </p:cNvSpPr>
          <p:nvPr>
            <p:ph type="ftr" sz="quarter" idx="13"/>
          </p:nvPr>
        </p:nvSpPr>
        <p:spPr/>
        <p:txBody>
          <a:bodyPr/>
          <a:lstStyle/>
          <a:p>
            <a:r>
              <a:rPr lang="de-AT" dirty="0" err="1" smtClean="0"/>
              <a:t>Fusszeile</a:t>
            </a:r>
            <a:endParaRPr lang="de-AT" dirty="0"/>
          </a:p>
        </p:txBody>
      </p:sp>
      <p:sp>
        <p:nvSpPr>
          <p:cNvPr id="6" name="Slide Number Placeholder 5"/>
          <p:cNvSpPr>
            <a:spLocks noGrp="1"/>
          </p:cNvSpPr>
          <p:nvPr>
            <p:ph type="sldNum" sz="quarter" idx="14"/>
          </p:nvPr>
        </p:nvSpPr>
        <p:spPr/>
        <p:txBody>
          <a:bodyPr/>
          <a:lstStyle/>
          <a:p>
            <a:r>
              <a:rPr lang="de-AT" dirty="0"/>
              <a:t>SEITE </a:t>
            </a:r>
            <a:fld id="{BE3DC40E-DBBE-4E2D-9EEC-FBF0DA0E9179}" type="slidenum">
              <a:rPr lang="de-AT" smtClean="0"/>
              <a:pPr/>
              <a:t>‹Nr.›</a:t>
            </a:fld>
            <a:endParaRPr lang="de-AT" dirty="0"/>
          </a:p>
        </p:txBody>
      </p:sp>
      <p:pic>
        <p:nvPicPr>
          <p:cNvPr id="12" name="Grafik 11">
            <a:extLst>
              <a:ext uri="{FF2B5EF4-FFF2-40B4-BE49-F238E27FC236}">
                <a16:creationId xmlns:a16="http://schemas.microsoft.com/office/drawing/2014/main" id="{4FAE2663-7B05-4FBE-8201-52BF686A5D1E}"/>
              </a:ext>
            </a:extLst>
          </p:cNvPr>
          <p:cNvPicPr>
            <a:picLocks noChangeAspect="1"/>
          </p:cNvPicPr>
          <p:nvPr userDrawn="1"/>
        </p:nvPicPr>
        <p:blipFill>
          <a:blip r:embed="rId2"/>
          <a:stretch>
            <a:fillRect/>
          </a:stretch>
        </p:blipFill>
        <p:spPr>
          <a:xfrm>
            <a:off x="6563181" y="1367582"/>
            <a:ext cx="1872000" cy="987648"/>
          </a:xfrm>
          <a:prstGeom prst="rect">
            <a:avLst/>
          </a:prstGeom>
        </p:spPr>
      </p:pic>
      <p:pic>
        <p:nvPicPr>
          <p:cNvPr id="16" name="Grafik 15">
            <a:extLst>
              <a:ext uri="{FF2B5EF4-FFF2-40B4-BE49-F238E27FC236}">
                <a16:creationId xmlns:a16="http://schemas.microsoft.com/office/drawing/2014/main" id="{8ABE0907-E46F-4ED9-983E-9AC179FE9A8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72338" y="6448659"/>
            <a:ext cx="1408538" cy="244241"/>
          </a:xfrm>
          <a:prstGeom prst="rect">
            <a:avLst/>
          </a:prstGeom>
        </p:spPr>
      </p:pic>
      <p:pic>
        <p:nvPicPr>
          <p:cNvPr id="19" name="Grafik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2407" y="6244589"/>
            <a:ext cx="1706149" cy="249883"/>
          </a:xfrm>
          <a:prstGeom prst="rect">
            <a:avLst/>
          </a:prstGeom>
        </p:spPr>
      </p:pic>
      <p:sp>
        <p:nvSpPr>
          <p:cNvPr id="3" name="Rechteck 2"/>
          <p:cNvSpPr/>
          <p:nvPr userDrawn="1"/>
        </p:nvSpPr>
        <p:spPr>
          <a:xfrm>
            <a:off x="5745182" y="6186695"/>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4094613"/>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Nur Titel">
    <p:spTree>
      <p:nvGrpSpPr>
        <p:cNvPr id="1" name=""/>
        <p:cNvGrpSpPr/>
        <p:nvPr/>
      </p:nvGrpSpPr>
      <p:grpSpPr>
        <a:xfrm>
          <a:off x="0" y="0"/>
          <a:ext cx="0" cy="0"/>
          <a:chOff x="0" y="0"/>
          <a:chExt cx="0" cy="0"/>
        </a:xfrm>
      </p:grpSpPr>
      <p:sp>
        <p:nvSpPr>
          <p:cNvPr id="7" name="Inhaltsplatzhalter 6"/>
          <p:cNvSpPr>
            <a:spLocks noGrp="1"/>
          </p:cNvSpPr>
          <p:nvPr>
            <p:ph sz="quarter" idx="10" hasCustomPrompt="1"/>
          </p:nvPr>
        </p:nvSpPr>
        <p:spPr>
          <a:xfrm>
            <a:off x="468317" y="1613538"/>
            <a:ext cx="8210548" cy="5244464"/>
          </a:xfrm>
        </p:spPr>
        <p:txBody>
          <a:bodyPr/>
          <a:lstStyle>
            <a:lvl1pPr>
              <a:buNone/>
              <a:defRPr/>
            </a:lvl1pPr>
          </a:lstStyle>
          <a:p>
            <a:pPr lvl="0"/>
            <a:r>
              <a:rPr lang="de-AT" dirty="0" smtClean="0"/>
              <a:t>Platzhalter für Objekte</a:t>
            </a:r>
            <a:endParaRPr lang="de-AT" dirty="0"/>
          </a:p>
        </p:txBody>
      </p:sp>
      <p:sp>
        <p:nvSpPr>
          <p:cNvPr id="8" name="Rechteck 7"/>
          <p:cNvSpPr/>
          <p:nvPr userDrawn="1"/>
        </p:nvSpPr>
        <p:spPr bwMode="gray">
          <a:xfrm>
            <a:off x="0" y="1252226"/>
            <a:ext cx="9144000" cy="30240"/>
          </a:xfrm>
          <a:prstGeom prst="rect">
            <a:avLst/>
          </a:prstGeom>
          <a:solidFill>
            <a:srgbClr val="0C9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1800" dirty="0"/>
              <a:t>      </a:t>
            </a:r>
          </a:p>
        </p:txBody>
      </p:sp>
      <p:sp>
        <p:nvSpPr>
          <p:cNvPr id="2" name="Titel 1"/>
          <p:cNvSpPr>
            <a:spLocks noGrp="1"/>
          </p:cNvSpPr>
          <p:nvPr>
            <p:ph type="title"/>
          </p:nvPr>
        </p:nvSpPr>
        <p:spPr/>
        <p:txBody>
          <a:bodyPr/>
          <a:lstStyle/>
          <a:p>
            <a:r>
              <a:rPr lang="de-DE" smtClean="0"/>
              <a:t>Titelmasterformat durch Klicken bearbeiten</a:t>
            </a:r>
            <a:endParaRPr lang="de-AT" dirty="0"/>
          </a:p>
        </p:txBody>
      </p:sp>
      <p:pic>
        <p:nvPicPr>
          <p:cNvPr id="12" name="Grafik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2407" y="6244589"/>
            <a:ext cx="1706149" cy="249883"/>
          </a:xfrm>
          <a:prstGeom prst="rect">
            <a:avLst/>
          </a:prstGeom>
        </p:spPr>
      </p:pic>
      <p:sp>
        <p:nvSpPr>
          <p:cNvPr id="13" name="Fußzeilenplatzhalter 7"/>
          <p:cNvSpPr>
            <a:spLocks noGrp="1"/>
          </p:cNvSpPr>
          <p:nvPr>
            <p:ph type="ftr" sz="quarter" idx="11"/>
          </p:nvPr>
        </p:nvSpPr>
        <p:spPr>
          <a:xfrm>
            <a:off x="1354562" y="6494473"/>
            <a:ext cx="3217444" cy="309702"/>
          </a:xfrm>
        </p:spPr>
        <p:txBody>
          <a:bodyPr/>
          <a:lstStyle/>
          <a:p>
            <a:r>
              <a:rPr lang="de-AT" dirty="0" err="1" smtClean="0"/>
              <a:t>Fusszeile</a:t>
            </a:r>
            <a:endParaRPr lang="de-AT" dirty="0"/>
          </a:p>
        </p:txBody>
      </p:sp>
      <p:sp>
        <p:nvSpPr>
          <p:cNvPr id="14" name="Foliennummernplatzhalter 8"/>
          <p:cNvSpPr>
            <a:spLocks noGrp="1"/>
          </p:cNvSpPr>
          <p:nvPr>
            <p:ph type="sldNum" sz="quarter" idx="12"/>
          </p:nvPr>
        </p:nvSpPr>
        <p:spPr>
          <a:xfrm>
            <a:off x="462407" y="6494473"/>
            <a:ext cx="892150" cy="309702"/>
          </a:xfrm>
        </p:spPr>
        <p:txBody>
          <a:bodyPr/>
          <a:lstStyle/>
          <a:p>
            <a:r>
              <a:rPr lang="de-AT" dirty="0"/>
              <a:t>SEITE </a:t>
            </a:r>
            <a:fld id="{BE3DC40E-DBBE-4E2D-9EEC-FBF0DA0E9179}" type="slidenum">
              <a:rPr lang="de-AT" smtClean="0"/>
              <a:t>‹Nr.›</a:t>
            </a:fld>
            <a:endParaRPr lang="de-AT" dirty="0"/>
          </a:p>
        </p:txBody>
      </p:sp>
      <p:sp>
        <p:nvSpPr>
          <p:cNvPr id="17" name="Rechteck 16"/>
          <p:cNvSpPr/>
          <p:nvPr userDrawn="1"/>
        </p:nvSpPr>
        <p:spPr>
          <a:xfrm>
            <a:off x="5745182" y="6186695"/>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462406" y="1613536"/>
            <a:ext cx="3960000" cy="4631054"/>
          </a:xfrm>
        </p:spPr>
        <p:txBody>
          <a:bodyPr>
            <a:normAutofit/>
          </a:bodyPr>
          <a:lstStyle>
            <a:lvl1pPr>
              <a:defRPr sz="1600"/>
            </a:lvl1pPr>
            <a:lvl2pPr marL="541290" indent="-285738">
              <a:buClr>
                <a:schemeClr val="accent1"/>
              </a:buClr>
              <a:buFont typeface="Wingdings" charset="2"/>
              <a:buChar char="§"/>
              <a:defRPr sz="1500"/>
            </a:lvl2pPr>
            <a:lvl3pPr>
              <a:defRPr sz="1400"/>
            </a:lvl3pPr>
            <a:lvl4pPr>
              <a:buClr>
                <a:schemeClr val="accent1"/>
              </a:buClr>
              <a:defRPr sz="1200"/>
            </a:lvl4pPr>
            <a:lvl5pPr>
              <a:defRPr sz="1200"/>
            </a:lvl5pPr>
            <a:lvl6pPr>
              <a:defRPr sz="1800"/>
            </a:lvl6pPr>
            <a:lvl7pPr>
              <a:defRPr sz="1800"/>
            </a:lvl7pPr>
            <a:lvl8pPr>
              <a:defRPr sz="1800"/>
            </a:lvl8pPr>
            <a:lvl9pPr>
              <a:defRPr sz="1800"/>
            </a:lvl9pPr>
          </a:lstStyle>
          <a:p>
            <a:pPr lvl="0"/>
            <a:r>
              <a:rPr lang="de-AT" dirty="0"/>
              <a:t>Textmasterformat bearbeiten</a:t>
            </a:r>
          </a:p>
          <a:p>
            <a:pPr lvl="1"/>
            <a:r>
              <a:rPr lang="de-AT" dirty="0"/>
              <a:t>Zweite Ebene</a:t>
            </a:r>
          </a:p>
          <a:p>
            <a:pPr lvl="2"/>
            <a:r>
              <a:rPr lang="de-AT" dirty="0"/>
              <a:t>Dritte Ebene</a:t>
            </a:r>
          </a:p>
        </p:txBody>
      </p:sp>
      <p:sp>
        <p:nvSpPr>
          <p:cNvPr id="4" name="Inhaltsplatzhalter 3"/>
          <p:cNvSpPr>
            <a:spLocks noGrp="1"/>
          </p:cNvSpPr>
          <p:nvPr>
            <p:ph sz="half" idx="2" hasCustomPrompt="1"/>
          </p:nvPr>
        </p:nvSpPr>
        <p:spPr>
          <a:xfrm>
            <a:off x="4715688" y="1613536"/>
            <a:ext cx="3960000" cy="4631054"/>
          </a:xfrm>
        </p:spPr>
        <p:txBody>
          <a:bodyPr>
            <a:normAutofit/>
          </a:bodyPr>
          <a:lstStyle>
            <a:lvl1pPr>
              <a:buClr>
                <a:schemeClr val="accent1"/>
              </a:buClr>
              <a:defRPr sz="1600"/>
            </a:lvl1pPr>
            <a:lvl2pPr marL="541290" indent="-285738">
              <a:buClr>
                <a:schemeClr val="accent1"/>
              </a:buClr>
              <a:buFont typeface="Wingdings" charset="2"/>
              <a:buChar char="§"/>
              <a:defRPr sz="1500"/>
            </a:lvl2pPr>
            <a:lvl3pPr>
              <a:defRPr sz="1400"/>
            </a:lvl3pPr>
            <a:lvl4pPr>
              <a:buClr>
                <a:schemeClr val="accent1"/>
              </a:buClr>
              <a:defRPr sz="1200"/>
            </a:lvl4pPr>
            <a:lvl5pPr>
              <a:buClr>
                <a:schemeClr val="accent1"/>
              </a:buClr>
              <a:defRPr sz="1200"/>
            </a:lvl5pPr>
            <a:lvl6pPr>
              <a:defRPr sz="1800"/>
            </a:lvl6pPr>
            <a:lvl7pPr>
              <a:defRPr sz="1800"/>
            </a:lvl7pPr>
            <a:lvl8pPr>
              <a:defRPr sz="1800"/>
            </a:lvl8pPr>
            <a:lvl9pPr>
              <a:defRPr sz="1800"/>
            </a:lvl9pPr>
          </a:lstStyle>
          <a:p>
            <a:pPr lvl="0"/>
            <a:r>
              <a:rPr lang="de-AT" dirty="0"/>
              <a:t>Textmasterformat bearbeiten</a:t>
            </a:r>
          </a:p>
          <a:p>
            <a:pPr lvl="1"/>
            <a:r>
              <a:rPr lang="de-AT" dirty="0"/>
              <a:t>Zweite Ebene</a:t>
            </a:r>
          </a:p>
          <a:p>
            <a:pPr lvl="2"/>
            <a:r>
              <a:rPr lang="de-AT" dirty="0"/>
              <a:t>Dritte Ebene</a:t>
            </a:r>
          </a:p>
        </p:txBody>
      </p:sp>
      <p:sp>
        <p:nvSpPr>
          <p:cNvPr id="5" name="Datumsplatzhalter 4"/>
          <p:cNvSpPr>
            <a:spLocks noGrp="1"/>
          </p:cNvSpPr>
          <p:nvPr>
            <p:ph type="dt" sz="half" idx="10"/>
          </p:nvPr>
        </p:nvSpPr>
        <p:spPr/>
        <p:txBody>
          <a:bodyPr/>
          <a:lstStyle/>
          <a:p>
            <a:fld id="{DC0C0548-BB61-4975-B080-1B6E0D52ECC3}" type="datetime1">
              <a:rPr lang="de-AT" smtClean="0"/>
              <a:t>02.05.2022</a:t>
            </a:fld>
            <a:endParaRPr lang="de-AT" dirty="0"/>
          </a:p>
        </p:txBody>
      </p:sp>
      <p:sp>
        <p:nvSpPr>
          <p:cNvPr id="9" name="Fußzeilenplatzhalter 8"/>
          <p:cNvSpPr>
            <a:spLocks noGrp="1"/>
          </p:cNvSpPr>
          <p:nvPr>
            <p:ph type="ftr" sz="quarter" idx="11"/>
          </p:nvPr>
        </p:nvSpPr>
        <p:spPr/>
        <p:txBody>
          <a:bodyPr/>
          <a:lstStyle/>
          <a:p>
            <a:r>
              <a:rPr lang="de-AT" smtClean="0"/>
              <a:t>Fusszeile</a:t>
            </a:r>
            <a:endParaRPr lang="de-AT" dirty="0"/>
          </a:p>
        </p:txBody>
      </p:sp>
      <p:sp>
        <p:nvSpPr>
          <p:cNvPr id="10" name="Foliennummernplatzhalter 9"/>
          <p:cNvSpPr>
            <a:spLocks noGrp="1"/>
          </p:cNvSpPr>
          <p:nvPr>
            <p:ph type="sldNum" sz="quarter" idx="12"/>
          </p:nvPr>
        </p:nvSpPr>
        <p:spPr/>
        <p:txBody>
          <a:bodyPr/>
          <a:lstStyle/>
          <a:p>
            <a:r>
              <a:rPr lang="de-AT" dirty="0"/>
              <a:t>SEITE </a:t>
            </a:r>
            <a:fld id="{BE3DC40E-DBBE-4E2D-9EEC-FBF0DA0E9179}" type="slidenum">
              <a:rPr lang="de-AT" smtClean="0"/>
              <a:t>‹Nr.›</a:t>
            </a:fld>
            <a:endParaRPr lang="de-AT" dirty="0"/>
          </a:p>
        </p:txBody>
      </p:sp>
      <p:sp>
        <p:nvSpPr>
          <p:cNvPr id="2" name="Titel 1"/>
          <p:cNvSpPr>
            <a:spLocks noGrp="1"/>
          </p:cNvSpPr>
          <p:nvPr>
            <p:ph type="title"/>
          </p:nvPr>
        </p:nvSpPr>
        <p:spPr/>
        <p:txBody>
          <a:bodyPr/>
          <a:lstStyle/>
          <a:p>
            <a:r>
              <a:rPr lang="de-DE" smtClean="0"/>
              <a:t>Titelmasterformat durch Klicken bearbeiten</a:t>
            </a:r>
            <a:endParaRPr lang="de-AT" dirty="0"/>
          </a:p>
        </p:txBody>
      </p:sp>
      <p:sp>
        <p:nvSpPr>
          <p:cNvPr id="12" name="Rechteck 11"/>
          <p:cNvSpPr/>
          <p:nvPr userDrawn="1"/>
        </p:nvSpPr>
        <p:spPr>
          <a:xfrm>
            <a:off x="5745182" y="6186695"/>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Zwei Inhalte Vergleich">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462406" y="2323189"/>
            <a:ext cx="3960000" cy="3921401"/>
          </a:xfrm>
        </p:spPr>
        <p:txBody>
          <a:bodyPr>
            <a:normAutofit/>
          </a:bodyPr>
          <a:lstStyle>
            <a:lvl1pPr>
              <a:defRPr sz="1600"/>
            </a:lvl1pPr>
            <a:lvl2pPr>
              <a:defRPr sz="1500"/>
            </a:lvl2pPr>
            <a:lvl3pPr>
              <a:defRPr sz="1200"/>
            </a:lvl3pPr>
            <a:lvl4pPr>
              <a:defRPr sz="1100"/>
            </a:lvl4pPr>
            <a:lvl5pPr>
              <a:defRPr sz="1100"/>
            </a:lvl5pPr>
            <a:lvl6pPr>
              <a:defRPr sz="1800"/>
            </a:lvl6pPr>
            <a:lvl7pPr>
              <a:defRPr sz="1800"/>
            </a:lvl7pPr>
            <a:lvl8pPr>
              <a:defRPr sz="1800"/>
            </a:lvl8pPr>
            <a:lvl9pPr>
              <a:defRPr sz="1800"/>
            </a:lvl9pPr>
          </a:lstStyle>
          <a:p>
            <a:pPr lvl="0"/>
            <a:r>
              <a:rPr lang="de-AT" dirty="0"/>
              <a:t>Textmasterformat bearbeiten</a:t>
            </a:r>
          </a:p>
          <a:p>
            <a:pPr lvl="1"/>
            <a:r>
              <a:rPr lang="de-AT" dirty="0"/>
              <a:t>Zweite Ebene</a:t>
            </a:r>
          </a:p>
          <a:p>
            <a:pPr lvl="2"/>
            <a:r>
              <a:rPr lang="de-AT" dirty="0"/>
              <a:t>Dritte Ebene</a:t>
            </a:r>
          </a:p>
        </p:txBody>
      </p:sp>
      <p:sp>
        <p:nvSpPr>
          <p:cNvPr id="4" name="Inhaltsplatzhalter 3"/>
          <p:cNvSpPr>
            <a:spLocks noGrp="1"/>
          </p:cNvSpPr>
          <p:nvPr>
            <p:ph sz="half" idx="2" hasCustomPrompt="1"/>
          </p:nvPr>
        </p:nvSpPr>
        <p:spPr>
          <a:xfrm>
            <a:off x="4715688" y="2323189"/>
            <a:ext cx="3960000" cy="3921401"/>
          </a:xfrm>
        </p:spPr>
        <p:txBody>
          <a:bodyPr>
            <a:normAutofit/>
          </a:bodyPr>
          <a:lstStyle>
            <a:lvl1pPr>
              <a:defRPr sz="1600"/>
            </a:lvl1pPr>
            <a:lvl2pPr>
              <a:defRPr sz="1500"/>
            </a:lvl2pPr>
            <a:lvl3pPr>
              <a:defRPr sz="1200"/>
            </a:lvl3pPr>
            <a:lvl4pPr>
              <a:defRPr sz="1100"/>
            </a:lvl4pPr>
            <a:lvl5pPr>
              <a:defRPr sz="1100"/>
            </a:lvl5pPr>
            <a:lvl6pPr>
              <a:defRPr sz="1800"/>
            </a:lvl6pPr>
            <a:lvl7pPr>
              <a:defRPr sz="1800"/>
            </a:lvl7pPr>
            <a:lvl8pPr>
              <a:defRPr sz="1800"/>
            </a:lvl8pPr>
            <a:lvl9pPr>
              <a:defRPr sz="1800"/>
            </a:lvl9pPr>
          </a:lstStyle>
          <a:p>
            <a:pPr lvl="0"/>
            <a:r>
              <a:rPr lang="de-AT" dirty="0"/>
              <a:t>Textmasterformat bearbeiten</a:t>
            </a:r>
          </a:p>
          <a:p>
            <a:pPr lvl="1"/>
            <a:r>
              <a:rPr lang="de-AT" dirty="0"/>
              <a:t>Zweite Ebene</a:t>
            </a:r>
          </a:p>
          <a:p>
            <a:pPr lvl="2"/>
            <a:r>
              <a:rPr lang="de-AT" dirty="0"/>
              <a:t>Dritte Ebene</a:t>
            </a:r>
          </a:p>
        </p:txBody>
      </p:sp>
      <p:sp>
        <p:nvSpPr>
          <p:cNvPr id="8" name="Textplatzhalter 2"/>
          <p:cNvSpPr>
            <a:spLocks noGrp="1"/>
          </p:cNvSpPr>
          <p:nvPr>
            <p:ph type="body" idx="13" hasCustomPrompt="1"/>
          </p:nvPr>
        </p:nvSpPr>
        <p:spPr bwMode="gray">
          <a:xfrm>
            <a:off x="468315" y="1613536"/>
            <a:ext cx="3960811" cy="639763"/>
          </a:xfrm>
          <a:solidFill>
            <a:schemeClr val="accent1"/>
          </a:solidFill>
          <a:ln>
            <a:solidFill>
              <a:schemeClr val="accent1"/>
            </a:solidFill>
          </a:ln>
        </p:spPr>
        <p:style>
          <a:lnRef idx="2">
            <a:schemeClr val="accent3">
              <a:shade val="50000"/>
            </a:schemeClr>
          </a:lnRef>
          <a:fillRef idx="1">
            <a:schemeClr val="accent3"/>
          </a:fillRef>
          <a:effectRef idx="0">
            <a:schemeClr val="accent3"/>
          </a:effectRef>
          <a:fontRef idx="none"/>
        </p:style>
        <p:txBody>
          <a:bodyPr anchor="ctr" anchorCtr="0">
            <a:noAutofit/>
          </a:bodyPr>
          <a:lstStyle>
            <a:lvl1pPr marL="92063" indent="0">
              <a:buNone/>
              <a:tabLst/>
              <a:defRPr sz="1800" b="1" baseline="0">
                <a:solidFill>
                  <a:schemeClr val="bg1"/>
                </a:solidFill>
                <a:latin typeface="+mj-lt"/>
              </a:defRPr>
            </a:lvl1pPr>
            <a:lvl2pPr marL="457135" indent="0">
              <a:buNone/>
              <a:defRPr sz="2000" b="1"/>
            </a:lvl2pPr>
            <a:lvl3pPr marL="914269" indent="0">
              <a:buNone/>
              <a:defRPr sz="1800" b="1"/>
            </a:lvl3pPr>
            <a:lvl4pPr marL="1371406" indent="0">
              <a:buNone/>
              <a:defRPr sz="1600" b="1"/>
            </a:lvl4pPr>
            <a:lvl5pPr marL="1828540" indent="0">
              <a:buNone/>
              <a:defRPr sz="1600" b="1"/>
            </a:lvl5pPr>
            <a:lvl6pPr marL="2285676" indent="0">
              <a:buNone/>
              <a:defRPr sz="1600" b="1"/>
            </a:lvl6pPr>
            <a:lvl7pPr marL="2742810" indent="0">
              <a:buNone/>
              <a:defRPr sz="1600" b="1"/>
            </a:lvl7pPr>
            <a:lvl8pPr marL="3199945" indent="0">
              <a:buNone/>
              <a:defRPr sz="1600" b="1"/>
            </a:lvl8pPr>
            <a:lvl9pPr marL="3657080" indent="0">
              <a:buNone/>
              <a:defRPr sz="1600" b="1"/>
            </a:lvl9pPr>
          </a:lstStyle>
          <a:p>
            <a:pPr lvl="0"/>
            <a:r>
              <a:rPr lang="de-AT" dirty="0"/>
              <a:t>Text hier einfügen</a:t>
            </a:r>
          </a:p>
        </p:txBody>
      </p:sp>
      <p:sp>
        <p:nvSpPr>
          <p:cNvPr id="5" name="Datumsplatzhalter 4"/>
          <p:cNvSpPr>
            <a:spLocks noGrp="1"/>
          </p:cNvSpPr>
          <p:nvPr>
            <p:ph type="dt" sz="half" idx="14"/>
          </p:nvPr>
        </p:nvSpPr>
        <p:spPr/>
        <p:txBody>
          <a:bodyPr/>
          <a:lstStyle/>
          <a:p>
            <a:fld id="{2208B580-4914-472C-873D-0ABC3D2F1944}" type="datetime1">
              <a:rPr lang="de-AT" smtClean="0"/>
              <a:t>02.05.2022</a:t>
            </a:fld>
            <a:endParaRPr lang="de-AT" dirty="0"/>
          </a:p>
        </p:txBody>
      </p:sp>
      <p:sp>
        <p:nvSpPr>
          <p:cNvPr id="11" name="Fußzeilenplatzhalter 10"/>
          <p:cNvSpPr>
            <a:spLocks noGrp="1"/>
          </p:cNvSpPr>
          <p:nvPr>
            <p:ph type="ftr" sz="quarter" idx="15"/>
          </p:nvPr>
        </p:nvSpPr>
        <p:spPr/>
        <p:txBody>
          <a:bodyPr/>
          <a:lstStyle/>
          <a:p>
            <a:r>
              <a:rPr lang="de-AT" dirty="0" err="1" smtClean="0"/>
              <a:t>Fusszeile</a:t>
            </a:r>
            <a:endParaRPr lang="de-AT" dirty="0"/>
          </a:p>
        </p:txBody>
      </p:sp>
      <p:sp>
        <p:nvSpPr>
          <p:cNvPr id="12" name="Foliennummernplatzhalter 11"/>
          <p:cNvSpPr>
            <a:spLocks noGrp="1"/>
          </p:cNvSpPr>
          <p:nvPr>
            <p:ph type="sldNum" sz="quarter" idx="16"/>
          </p:nvPr>
        </p:nvSpPr>
        <p:spPr/>
        <p:txBody>
          <a:bodyPr/>
          <a:lstStyle/>
          <a:p>
            <a:r>
              <a:rPr lang="de-AT" dirty="0"/>
              <a:t>SEITE </a:t>
            </a:r>
            <a:fld id="{BE3DC40E-DBBE-4E2D-9EEC-FBF0DA0E9179}" type="slidenum">
              <a:rPr lang="de-AT" smtClean="0"/>
              <a:t>‹Nr.›</a:t>
            </a:fld>
            <a:endParaRPr lang="de-AT" dirty="0"/>
          </a:p>
        </p:txBody>
      </p:sp>
      <p:sp>
        <p:nvSpPr>
          <p:cNvPr id="2" name="Titel 1"/>
          <p:cNvSpPr>
            <a:spLocks noGrp="1"/>
          </p:cNvSpPr>
          <p:nvPr>
            <p:ph type="title"/>
          </p:nvPr>
        </p:nvSpPr>
        <p:spPr/>
        <p:txBody>
          <a:bodyPr/>
          <a:lstStyle/>
          <a:p>
            <a:r>
              <a:rPr lang="de-DE" smtClean="0"/>
              <a:t>Titelmasterformat durch Klicken bearbeiten</a:t>
            </a:r>
            <a:endParaRPr lang="de-AT" dirty="0"/>
          </a:p>
        </p:txBody>
      </p:sp>
      <p:sp>
        <p:nvSpPr>
          <p:cNvPr id="14" name="Textplatzhalter 2"/>
          <p:cNvSpPr>
            <a:spLocks noGrp="1"/>
          </p:cNvSpPr>
          <p:nvPr>
            <p:ph type="body" idx="17" hasCustomPrompt="1"/>
          </p:nvPr>
        </p:nvSpPr>
        <p:spPr bwMode="gray">
          <a:xfrm>
            <a:off x="4727895" y="1613536"/>
            <a:ext cx="3960811" cy="639763"/>
          </a:xfrm>
          <a:solidFill>
            <a:schemeClr val="accent1"/>
          </a:solidFill>
          <a:ln>
            <a:solidFill>
              <a:schemeClr val="accent1"/>
            </a:solidFill>
          </a:ln>
        </p:spPr>
        <p:style>
          <a:lnRef idx="2">
            <a:schemeClr val="accent3">
              <a:shade val="50000"/>
            </a:schemeClr>
          </a:lnRef>
          <a:fillRef idx="1">
            <a:schemeClr val="accent3"/>
          </a:fillRef>
          <a:effectRef idx="0">
            <a:schemeClr val="accent3"/>
          </a:effectRef>
          <a:fontRef idx="none"/>
        </p:style>
        <p:txBody>
          <a:bodyPr anchor="ctr" anchorCtr="0">
            <a:noAutofit/>
          </a:bodyPr>
          <a:lstStyle>
            <a:lvl1pPr marL="92063" indent="0">
              <a:buNone/>
              <a:tabLst/>
              <a:defRPr sz="1800" b="1" baseline="0">
                <a:solidFill>
                  <a:schemeClr val="bg1"/>
                </a:solidFill>
                <a:latin typeface="+mj-lt"/>
              </a:defRPr>
            </a:lvl1pPr>
            <a:lvl2pPr marL="457135" indent="0">
              <a:buNone/>
              <a:defRPr sz="2000" b="1"/>
            </a:lvl2pPr>
            <a:lvl3pPr marL="914269" indent="0">
              <a:buNone/>
              <a:defRPr sz="1800" b="1"/>
            </a:lvl3pPr>
            <a:lvl4pPr marL="1371406" indent="0">
              <a:buNone/>
              <a:defRPr sz="1600" b="1"/>
            </a:lvl4pPr>
            <a:lvl5pPr marL="1828540" indent="0">
              <a:buNone/>
              <a:defRPr sz="1600" b="1"/>
            </a:lvl5pPr>
            <a:lvl6pPr marL="2285676" indent="0">
              <a:buNone/>
              <a:defRPr sz="1600" b="1"/>
            </a:lvl6pPr>
            <a:lvl7pPr marL="2742810" indent="0">
              <a:buNone/>
              <a:defRPr sz="1600" b="1"/>
            </a:lvl7pPr>
            <a:lvl8pPr marL="3199945" indent="0">
              <a:buNone/>
              <a:defRPr sz="1600" b="1"/>
            </a:lvl8pPr>
            <a:lvl9pPr marL="3657080" indent="0">
              <a:buNone/>
              <a:defRPr sz="1600" b="1"/>
            </a:lvl9pPr>
          </a:lstStyle>
          <a:p>
            <a:pPr lvl="0"/>
            <a:r>
              <a:rPr lang="de-AT" dirty="0"/>
              <a:t>Text hier einfügen</a:t>
            </a:r>
          </a:p>
        </p:txBody>
      </p:sp>
      <p:sp>
        <p:nvSpPr>
          <p:cNvPr id="13" name="Rechteck 12"/>
          <p:cNvSpPr/>
          <p:nvPr userDrawn="1"/>
        </p:nvSpPr>
        <p:spPr>
          <a:xfrm>
            <a:off x="5745182" y="6186695"/>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bschlussfolie">
    <p:spTree>
      <p:nvGrpSpPr>
        <p:cNvPr id="1" name=""/>
        <p:cNvGrpSpPr/>
        <p:nvPr/>
      </p:nvGrpSpPr>
      <p:grpSpPr>
        <a:xfrm>
          <a:off x="0" y="0"/>
          <a:ext cx="0" cy="0"/>
          <a:chOff x="0" y="0"/>
          <a:chExt cx="0" cy="0"/>
        </a:xfrm>
      </p:grpSpPr>
      <p:sp>
        <p:nvSpPr>
          <p:cNvPr id="5" name="Rechteck 4"/>
          <p:cNvSpPr/>
          <p:nvPr/>
        </p:nvSpPr>
        <p:spPr>
          <a:xfrm>
            <a:off x="467544" y="2380617"/>
            <a:ext cx="5148000" cy="3260345"/>
          </a:xfrm>
          <a:prstGeom prst="rect">
            <a:avLst/>
          </a:prstGeom>
          <a:ln w="12700">
            <a:solidFill>
              <a:schemeClr val="bg1">
                <a:lumMod val="50000"/>
              </a:schemeClr>
            </a:solidFill>
          </a:ln>
          <a:effectLst/>
        </p:spPr>
        <p:style>
          <a:lnRef idx="2">
            <a:schemeClr val="dk1"/>
          </a:lnRef>
          <a:fillRef idx="1">
            <a:schemeClr val="lt1"/>
          </a:fillRef>
          <a:effectRef idx="0">
            <a:schemeClr val="dk1"/>
          </a:effectRef>
          <a:fontRef idx="minor">
            <a:schemeClr val="dk1"/>
          </a:fontRef>
        </p:style>
        <p:txBody>
          <a:bodyPr lIns="91432" tIns="45715" rIns="91432" bIns="45715" rtlCol="0" anchor="ctr"/>
          <a:lstStyle/>
          <a:p>
            <a:pPr algn="ctr"/>
            <a:endParaRPr lang="de-AT" sz="1800" dirty="0"/>
          </a:p>
        </p:txBody>
      </p:sp>
      <p:sp>
        <p:nvSpPr>
          <p:cNvPr id="11" name="Textplatzhalter 10"/>
          <p:cNvSpPr>
            <a:spLocks noGrp="1"/>
          </p:cNvSpPr>
          <p:nvPr>
            <p:ph type="body" sz="quarter" idx="10" hasCustomPrompt="1"/>
          </p:nvPr>
        </p:nvSpPr>
        <p:spPr>
          <a:xfrm>
            <a:off x="2400757" y="3071813"/>
            <a:ext cx="2763926" cy="2173549"/>
          </a:xfrm>
        </p:spPr>
        <p:txBody>
          <a:bodyPr>
            <a:normAutofit/>
          </a:bodyPr>
          <a:lstStyle>
            <a:lvl1pPr marL="0" marR="0" indent="0" algn="l" defTabSz="914269" rtl="0" eaLnBrk="1" fontAlgn="auto" latinLnBrk="0" hangingPunct="1">
              <a:lnSpc>
                <a:spcPct val="100000"/>
              </a:lnSpc>
              <a:spcBef>
                <a:spcPts val="0"/>
              </a:spcBef>
              <a:spcAft>
                <a:spcPts val="0"/>
              </a:spcAft>
              <a:buClr>
                <a:srgbClr val="4B2582"/>
              </a:buClr>
              <a:buSzTx/>
              <a:buFont typeface="Wingdings" pitchFamily="2" charset="2"/>
              <a:buNone/>
              <a:tabLst/>
              <a:defRPr sz="1100" baseline="0"/>
            </a:lvl1pPr>
            <a:lvl2pPr marL="0" indent="0">
              <a:buNone/>
              <a:defRPr/>
            </a:lvl2pPr>
            <a:lvl3pPr marL="0" indent="0">
              <a:buNone/>
              <a:defRPr/>
            </a:lvl3pPr>
            <a:lvl4pPr marL="0" indent="0">
              <a:buNone/>
              <a:defRPr/>
            </a:lvl4pPr>
            <a:lvl5pPr marL="0" indent="0">
              <a:buNone/>
              <a:defRPr/>
            </a:lvl5pPr>
          </a:lstStyle>
          <a:p>
            <a:pPr marL="0" marR="0" lvl="0" indent="0" algn="l" defTabSz="914269" rtl="0" eaLnBrk="1" fontAlgn="auto" latinLnBrk="0" hangingPunct="1">
              <a:lnSpc>
                <a:spcPct val="100000"/>
              </a:lnSpc>
              <a:spcBef>
                <a:spcPts val="0"/>
              </a:spcBef>
              <a:spcAft>
                <a:spcPts val="0"/>
              </a:spcAft>
              <a:buClr>
                <a:srgbClr val="4B2582"/>
              </a:buClr>
              <a:buSzTx/>
              <a:buFont typeface="Wingdings" pitchFamily="2" charset="2"/>
              <a:buNone/>
              <a:tabLst/>
              <a:defRPr/>
            </a:pPr>
            <a:r>
              <a:rPr kumimoji="0" lang="de-AT" sz="1000" b="0" i="0" u="none" strike="noStrike" kern="1200" cap="none" spc="0" normalizeH="0" baseline="0" noProof="0" dirty="0">
                <a:ln>
                  <a:noFill/>
                </a:ln>
                <a:solidFill>
                  <a:srgbClr val="000000"/>
                </a:solidFill>
                <a:effectLst/>
                <a:uLnTx/>
                <a:uFillTx/>
                <a:latin typeface="+mn-lt"/>
                <a:ea typeface="+mn-ea"/>
                <a:cs typeface="+mn-cs"/>
              </a:rPr>
              <a:t>Hier Adressdaten eingeben</a:t>
            </a:r>
          </a:p>
        </p:txBody>
      </p:sp>
      <p:sp>
        <p:nvSpPr>
          <p:cNvPr id="8" name="Datumsplatzhalter 7"/>
          <p:cNvSpPr>
            <a:spLocks noGrp="1"/>
          </p:cNvSpPr>
          <p:nvPr>
            <p:ph type="dt" sz="half" idx="11"/>
          </p:nvPr>
        </p:nvSpPr>
        <p:spPr/>
        <p:txBody>
          <a:bodyPr/>
          <a:lstStyle/>
          <a:p>
            <a:fld id="{460B22D8-19A8-4750-AD83-286C35A4BCEC}" type="datetime1">
              <a:rPr lang="de-AT" smtClean="0"/>
              <a:t>02.05.2022</a:t>
            </a:fld>
            <a:endParaRPr lang="de-AT" dirty="0"/>
          </a:p>
        </p:txBody>
      </p:sp>
      <p:sp>
        <p:nvSpPr>
          <p:cNvPr id="9" name="Fußzeilenplatzhalter 8"/>
          <p:cNvSpPr>
            <a:spLocks noGrp="1"/>
          </p:cNvSpPr>
          <p:nvPr>
            <p:ph type="ftr" sz="quarter" idx="12"/>
          </p:nvPr>
        </p:nvSpPr>
        <p:spPr/>
        <p:txBody>
          <a:bodyPr/>
          <a:lstStyle/>
          <a:p>
            <a:r>
              <a:rPr lang="de-AT" dirty="0" err="1" smtClean="0"/>
              <a:t>Fusszeile</a:t>
            </a:r>
            <a:endParaRPr lang="de-AT" dirty="0"/>
          </a:p>
        </p:txBody>
      </p:sp>
      <p:sp>
        <p:nvSpPr>
          <p:cNvPr id="10" name="Foliennummernplatzhalter 9"/>
          <p:cNvSpPr>
            <a:spLocks noGrp="1"/>
          </p:cNvSpPr>
          <p:nvPr>
            <p:ph type="sldNum" sz="quarter" idx="13"/>
          </p:nvPr>
        </p:nvSpPr>
        <p:spPr/>
        <p:txBody>
          <a:bodyPr/>
          <a:lstStyle/>
          <a:p>
            <a:r>
              <a:rPr lang="de-AT" dirty="0"/>
              <a:t>SEITE </a:t>
            </a:r>
            <a:fld id="{BE3DC40E-DBBE-4E2D-9EEC-FBF0DA0E9179}" type="slidenum">
              <a:rPr lang="de-AT" smtClean="0"/>
              <a:t>‹Nr.›</a:t>
            </a:fld>
            <a:endParaRPr lang="de-AT" dirty="0"/>
          </a:p>
        </p:txBody>
      </p:sp>
      <p:sp>
        <p:nvSpPr>
          <p:cNvPr id="15" name="Rechteck 14"/>
          <p:cNvSpPr/>
          <p:nvPr userDrawn="1"/>
        </p:nvSpPr>
        <p:spPr>
          <a:xfrm>
            <a:off x="5745182" y="6186695"/>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Grafik 12" descr="Logo-für-VK.png"/>
          <p:cNvPicPr>
            <a:picLocks noChangeAspect="1"/>
          </p:cNvPicPr>
          <p:nvPr userDrawn="1"/>
        </p:nvPicPr>
        <p:blipFill>
          <a:blip r:embed="rId2" cstate="print"/>
          <a:stretch>
            <a:fillRect/>
          </a:stretch>
        </p:blipFill>
        <p:spPr>
          <a:xfrm>
            <a:off x="611561" y="2552702"/>
            <a:ext cx="590932" cy="2703196"/>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folie kurz">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grpSp>
        <p:nvGrpSpPr>
          <p:cNvPr id="6" name="Gruppieren 5"/>
          <p:cNvGrpSpPr/>
          <p:nvPr userDrawn="1"/>
        </p:nvGrpSpPr>
        <p:grpSpPr>
          <a:xfrm>
            <a:off x="288000" y="720000"/>
            <a:ext cx="8552850" cy="2078015"/>
            <a:chOff x="295022" y="706438"/>
            <a:chExt cx="8552850" cy="2078015"/>
          </a:xfrm>
        </p:grpSpPr>
        <p:sp>
          <p:nvSpPr>
            <p:cNvPr id="19" name="Rechteck 18"/>
            <p:cNvSpPr/>
            <p:nvPr userDrawn="1"/>
          </p:nvSpPr>
          <p:spPr>
            <a:xfrm>
              <a:off x="6199684" y="706438"/>
              <a:ext cx="2648188" cy="2078015"/>
            </a:xfrm>
            <a:prstGeom prst="rect">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21" name="Rechteck 20"/>
            <p:cNvSpPr/>
            <p:nvPr userDrawn="1"/>
          </p:nvSpPr>
          <p:spPr bwMode="blackWhite">
            <a:xfrm>
              <a:off x="295022" y="706438"/>
              <a:ext cx="5904662" cy="2078015"/>
            </a:xfrm>
            <a:prstGeom prst="rect">
              <a:avLst/>
            </a:prstGeom>
            <a:solidFill>
              <a:srgbClr val="0096D3">
                <a:alpha val="89804"/>
              </a:srgb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grpSp>
      <p:sp>
        <p:nvSpPr>
          <p:cNvPr id="2" name="Titel 1"/>
          <p:cNvSpPr>
            <a:spLocks noGrp="1"/>
          </p:cNvSpPr>
          <p:nvPr userDrawn="1">
            <p:ph type="ctrTitle" hasCustomPrompt="1"/>
          </p:nvPr>
        </p:nvSpPr>
        <p:spPr bwMode="black">
          <a:xfrm>
            <a:off x="605408" y="1555385"/>
            <a:ext cx="5466982" cy="620057"/>
          </a:xfrm>
          <a:prstGeom prst="rect">
            <a:avLst/>
          </a:prstGeom>
        </p:spPr>
        <p:txBody>
          <a:bodyPr tIns="0" anchor="b" anchorCtr="0">
            <a:noAutofit/>
          </a:bodyPr>
          <a:lstStyle>
            <a:lvl1pPr algn="l">
              <a:lnSpc>
                <a:spcPct val="100000"/>
              </a:lnSpc>
              <a:defRPr sz="3200" b="1" i="0" baseline="0">
                <a:solidFill>
                  <a:schemeClr val="bg1"/>
                </a:solidFill>
                <a:latin typeface="Georgia" charset="0"/>
                <a:ea typeface="Georgia" charset="0"/>
                <a:cs typeface="Georgia" charset="0"/>
              </a:defRPr>
            </a:lvl1pPr>
          </a:lstStyle>
          <a:p>
            <a:r>
              <a:rPr lang="de-AT" dirty="0"/>
              <a:t>Einzeiligen Titel eingeben</a:t>
            </a:r>
          </a:p>
        </p:txBody>
      </p:sp>
      <p:sp>
        <p:nvSpPr>
          <p:cNvPr id="3" name="Untertitel 2"/>
          <p:cNvSpPr>
            <a:spLocks noGrp="1"/>
          </p:cNvSpPr>
          <p:nvPr userDrawn="1">
            <p:ph type="subTitle" idx="1" hasCustomPrompt="1"/>
          </p:nvPr>
        </p:nvSpPr>
        <p:spPr bwMode="black">
          <a:xfrm>
            <a:off x="605408" y="1191698"/>
            <a:ext cx="5466982" cy="365413"/>
          </a:xfrm>
        </p:spPr>
        <p:txBody>
          <a:bodyPr tIns="0" bIns="0">
            <a:noAutofit/>
          </a:bodyPr>
          <a:lstStyle>
            <a:lvl1pPr marL="0" indent="0" algn="l">
              <a:lnSpc>
                <a:spcPct val="100000"/>
              </a:lnSpc>
              <a:buNone/>
              <a:defRPr sz="1800" b="1" i="0">
                <a:solidFill>
                  <a:schemeClr val="tx1"/>
                </a:solidFill>
                <a:latin typeface="Verdana" charset="0"/>
                <a:ea typeface="Verdana" charset="0"/>
                <a:cs typeface="Verdana" charset="0"/>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6" indent="0" algn="ctr">
              <a:buNone/>
              <a:defRPr>
                <a:solidFill>
                  <a:schemeClr val="tx1">
                    <a:tint val="75000"/>
                  </a:schemeClr>
                </a:solidFill>
              </a:defRPr>
            </a:lvl4pPr>
            <a:lvl5pPr marL="1828540" indent="0" algn="ctr">
              <a:buNone/>
              <a:defRPr>
                <a:solidFill>
                  <a:schemeClr val="tx1">
                    <a:tint val="75000"/>
                  </a:schemeClr>
                </a:solidFill>
              </a:defRPr>
            </a:lvl5pPr>
            <a:lvl6pPr marL="2285676" indent="0" algn="ctr">
              <a:buNone/>
              <a:defRPr>
                <a:solidFill>
                  <a:schemeClr val="tx1">
                    <a:tint val="75000"/>
                  </a:schemeClr>
                </a:solidFill>
              </a:defRPr>
            </a:lvl6pPr>
            <a:lvl7pPr marL="2742810" indent="0" algn="ctr">
              <a:buNone/>
              <a:defRPr>
                <a:solidFill>
                  <a:schemeClr val="tx1">
                    <a:tint val="75000"/>
                  </a:schemeClr>
                </a:solidFill>
              </a:defRPr>
            </a:lvl7pPr>
            <a:lvl8pPr marL="3199945" indent="0" algn="ctr">
              <a:buNone/>
              <a:defRPr>
                <a:solidFill>
                  <a:schemeClr val="tx1">
                    <a:tint val="75000"/>
                  </a:schemeClr>
                </a:solidFill>
              </a:defRPr>
            </a:lvl8pPr>
            <a:lvl9pPr marL="3657080" indent="0" algn="ctr">
              <a:buNone/>
              <a:defRPr>
                <a:solidFill>
                  <a:schemeClr val="tx1">
                    <a:tint val="75000"/>
                  </a:schemeClr>
                </a:solidFill>
              </a:defRPr>
            </a:lvl9pPr>
          </a:lstStyle>
          <a:p>
            <a:r>
              <a:rPr lang="de-AT" dirty="0"/>
              <a:t>Bei Bedarf Untertitel hier eingeben</a:t>
            </a:r>
          </a:p>
        </p:txBody>
      </p:sp>
      <p:sp>
        <p:nvSpPr>
          <p:cNvPr id="16" name="Textplatzhalter 9"/>
          <p:cNvSpPr>
            <a:spLocks noGrp="1"/>
          </p:cNvSpPr>
          <p:nvPr userDrawn="1">
            <p:ph type="body" sz="quarter" idx="11"/>
          </p:nvPr>
        </p:nvSpPr>
        <p:spPr bwMode="white">
          <a:xfrm>
            <a:off x="287338" y="313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smtClean="0"/>
              <a:t>Textmasterformat bearbeiten</a:t>
            </a:r>
          </a:p>
        </p:txBody>
      </p:sp>
      <p:sp>
        <p:nvSpPr>
          <p:cNvPr id="12" name="Textplatzhalter 7"/>
          <p:cNvSpPr>
            <a:spLocks noGrp="1"/>
          </p:cNvSpPr>
          <p:nvPr userDrawn="1">
            <p:ph type="body" sz="quarter" idx="12" hasCustomPrompt="1"/>
          </p:nvPr>
        </p:nvSpPr>
        <p:spPr bwMode="auto">
          <a:xfrm>
            <a:off x="457200" y="6512313"/>
            <a:ext cx="1638300" cy="292348"/>
          </a:xfrm>
        </p:spPr>
        <p:txBody>
          <a:bodyPr>
            <a:noAutofit/>
          </a:bodyPr>
          <a:lstStyle>
            <a:lvl1pPr marL="0" indent="0">
              <a:buNone/>
              <a:defRPr sz="900" cap="all" baseline="0">
                <a:solidFill>
                  <a:schemeClr val="bg1"/>
                </a:solidFill>
              </a:defRPr>
            </a:lvl1pPr>
            <a:lvl2pPr marL="266689" indent="0">
              <a:buNone/>
              <a:defRPr sz="1050"/>
            </a:lvl2pPr>
            <a:lvl3pPr marL="541316" indent="0">
              <a:buNone/>
              <a:defRPr sz="1050"/>
            </a:lvl3pPr>
            <a:lvl4pPr marL="808006" indent="0">
              <a:buNone/>
              <a:defRPr sz="1000"/>
            </a:lvl4pPr>
            <a:lvl5pPr marL="1077870" indent="0">
              <a:buNone/>
              <a:defRPr sz="1000"/>
            </a:lvl5pPr>
          </a:lstStyle>
          <a:p>
            <a:pPr lvl="0"/>
            <a:r>
              <a:rPr lang="de-AT" dirty="0"/>
              <a:t>Stand: </a:t>
            </a:r>
            <a:r>
              <a:rPr lang="de-AT" dirty="0" err="1"/>
              <a:t>xx.xx.xxxx</a:t>
            </a:r>
            <a:endParaRPr lang="de-AT" dirty="0"/>
          </a:p>
        </p:txBody>
      </p:sp>
      <p:pic>
        <p:nvPicPr>
          <p:cNvPr id="14" name="Grafik 13">
            <a:extLst>
              <a:ext uri="{FF2B5EF4-FFF2-40B4-BE49-F238E27FC236}">
                <a16:creationId xmlns:a16="http://schemas.microsoft.com/office/drawing/2014/main" id="{B29E1B7A-33AA-4317-9333-014650A09111}"/>
              </a:ext>
            </a:extLst>
          </p:cNvPr>
          <p:cNvPicPr>
            <a:picLocks noChangeAspect="1"/>
          </p:cNvPicPr>
          <p:nvPr userDrawn="1"/>
        </p:nvPicPr>
        <p:blipFill>
          <a:blip r:embed="rId2"/>
          <a:stretch>
            <a:fillRect/>
          </a:stretch>
        </p:blipFill>
        <p:spPr>
          <a:xfrm>
            <a:off x="6563181" y="1367582"/>
            <a:ext cx="1872000" cy="987648"/>
          </a:xfrm>
          <a:prstGeom prst="rect">
            <a:avLst/>
          </a:prstGeom>
        </p:spPr>
      </p:pic>
      <p:pic>
        <p:nvPicPr>
          <p:cNvPr id="13" name="Grafik 12">
            <a:extLst>
              <a:ext uri="{FF2B5EF4-FFF2-40B4-BE49-F238E27FC236}">
                <a16:creationId xmlns:a16="http://schemas.microsoft.com/office/drawing/2014/main" id="{87FD83DD-93AC-4FD9-89BE-042200EC0C4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3200" y="6262496"/>
            <a:ext cx="1889125" cy="326781"/>
          </a:xfrm>
          <a:prstGeom prst="rect">
            <a:avLst/>
          </a:prstGeom>
        </p:spPr>
      </p:pic>
      <p:pic>
        <p:nvPicPr>
          <p:cNvPr id="17" name="Grafik 16"/>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57200" y="6235643"/>
            <a:ext cx="1825200" cy="276669"/>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462019" y="1613536"/>
            <a:ext cx="7759644" cy="4624686"/>
          </a:xfrm>
        </p:spPr>
        <p:txBody>
          <a:bodyPr lIns="0" rIns="0">
            <a:normAutofit/>
          </a:bodyPr>
          <a:lstStyle>
            <a:lvl1pPr>
              <a:defRPr sz="1600"/>
            </a:lvl1pPr>
            <a:lvl2pPr>
              <a:defRPr sz="1500"/>
            </a:lvl2pPr>
            <a:lvl3pPr>
              <a:defRPr sz="1400"/>
            </a:lvl3pPr>
            <a:lvl4pPr>
              <a:defRPr sz="1200"/>
            </a:lvl4pPr>
            <a:lvl5pPr>
              <a:defRPr sz="1200"/>
            </a:lvl5pPr>
          </a:lstStyle>
          <a:p>
            <a:pPr lvl="0"/>
            <a:r>
              <a:rPr lang="de-AT" dirty="0"/>
              <a:t>Textmasterformat durch Klicken bearbeiten</a:t>
            </a:r>
          </a:p>
          <a:p>
            <a:pPr lvl="1"/>
            <a:r>
              <a:rPr lang="de-AT" dirty="0"/>
              <a:t>Zweite Ebene</a:t>
            </a:r>
          </a:p>
          <a:p>
            <a:pPr lvl="2"/>
            <a:r>
              <a:rPr lang="de-AT" dirty="0"/>
              <a:t>Dritte Ebene</a:t>
            </a:r>
          </a:p>
          <a:p>
            <a:pPr lvl="3"/>
            <a:r>
              <a:rPr lang="de-AT" dirty="0"/>
              <a:t>Vierte Ebene</a:t>
            </a:r>
          </a:p>
          <a:p>
            <a:pPr lvl="4"/>
            <a:r>
              <a:rPr lang="de-AT" dirty="0"/>
              <a:t>Fünfte Ebene</a:t>
            </a:r>
          </a:p>
        </p:txBody>
      </p:sp>
      <p:sp>
        <p:nvSpPr>
          <p:cNvPr id="4" name="Datumsplatzhalter 3"/>
          <p:cNvSpPr>
            <a:spLocks noGrp="1"/>
          </p:cNvSpPr>
          <p:nvPr>
            <p:ph type="dt" sz="half" idx="10"/>
          </p:nvPr>
        </p:nvSpPr>
        <p:spPr/>
        <p:txBody>
          <a:bodyPr/>
          <a:lstStyle/>
          <a:p>
            <a:fld id="{BCE4B0F6-B814-432F-A5EF-779CD4E3E58E}" type="datetime1">
              <a:rPr lang="de-AT" smtClean="0"/>
              <a:t>02.05.2022</a:t>
            </a:fld>
            <a:endParaRPr lang="de-AT" dirty="0"/>
          </a:p>
        </p:txBody>
      </p:sp>
      <p:sp>
        <p:nvSpPr>
          <p:cNvPr id="8" name="Fußzeilenplatzhalter 7"/>
          <p:cNvSpPr>
            <a:spLocks noGrp="1"/>
          </p:cNvSpPr>
          <p:nvPr>
            <p:ph type="ftr" sz="quarter" idx="11"/>
          </p:nvPr>
        </p:nvSpPr>
        <p:spPr/>
        <p:txBody>
          <a:bodyPr/>
          <a:lstStyle/>
          <a:p>
            <a:r>
              <a:rPr lang="de-AT" dirty="0" err="1" smtClean="0"/>
              <a:t>Fusszeile</a:t>
            </a:r>
            <a:endParaRPr lang="de-AT" dirty="0"/>
          </a:p>
        </p:txBody>
      </p:sp>
      <p:sp>
        <p:nvSpPr>
          <p:cNvPr id="9" name="Foliennummernplatzhalter 8"/>
          <p:cNvSpPr>
            <a:spLocks noGrp="1"/>
          </p:cNvSpPr>
          <p:nvPr>
            <p:ph type="sldNum" sz="quarter" idx="12"/>
          </p:nvPr>
        </p:nvSpPr>
        <p:spPr/>
        <p:txBody>
          <a:bodyPr/>
          <a:lstStyle/>
          <a:p>
            <a:r>
              <a:rPr lang="de-AT" dirty="0"/>
              <a:t>SEITE </a:t>
            </a:r>
            <a:fld id="{BE3DC40E-DBBE-4E2D-9EEC-FBF0DA0E9179}" type="slidenum">
              <a:rPr lang="de-AT" smtClean="0"/>
              <a:t>‹Nr.›</a:t>
            </a:fld>
            <a:endParaRPr lang="de-AT" dirty="0"/>
          </a:p>
        </p:txBody>
      </p:sp>
      <p:sp>
        <p:nvSpPr>
          <p:cNvPr id="2" name="Titel 1"/>
          <p:cNvSpPr>
            <a:spLocks noGrp="1"/>
          </p:cNvSpPr>
          <p:nvPr>
            <p:ph type="title"/>
          </p:nvPr>
        </p:nvSpPr>
        <p:spPr/>
        <p:txBody>
          <a:bodyPr/>
          <a:lstStyle/>
          <a:p>
            <a:r>
              <a:rPr lang="de-DE" smtClean="0"/>
              <a:t>Titelmasterformat durch Klicken bearbeiten</a:t>
            </a:r>
            <a:endParaRPr lang="de-AT" dirty="0"/>
          </a:p>
        </p:txBody>
      </p:sp>
      <p:sp>
        <p:nvSpPr>
          <p:cNvPr id="11" name="Rechteck 10"/>
          <p:cNvSpPr/>
          <p:nvPr userDrawn="1"/>
        </p:nvSpPr>
        <p:spPr>
          <a:xfrm>
            <a:off x="5745182" y="6186695"/>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folie ohne Bild">
    <p:spTree>
      <p:nvGrpSpPr>
        <p:cNvPr id="1" name=""/>
        <p:cNvGrpSpPr/>
        <p:nvPr/>
      </p:nvGrpSpPr>
      <p:grpSpPr>
        <a:xfrm>
          <a:off x="0" y="0"/>
          <a:ext cx="0" cy="0"/>
          <a:chOff x="0" y="0"/>
          <a:chExt cx="0" cy="0"/>
        </a:xfrm>
      </p:grpSpPr>
      <p:grpSp>
        <p:nvGrpSpPr>
          <p:cNvPr id="12" name="Gruppieren 11"/>
          <p:cNvGrpSpPr/>
          <p:nvPr userDrawn="1"/>
        </p:nvGrpSpPr>
        <p:grpSpPr>
          <a:xfrm>
            <a:off x="296237" y="720000"/>
            <a:ext cx="8552850" cy="2454041"/>
            <a:chOff x="295575" y="603319"/>
            <a:chExt cx="8552850" cy="2045034"/>
          </a:xfrm>
        </p:grpSpPr>
        <p:sp>
          <p:nvSpPr>
            <p:cNvPr id="16" name="Rechteck 15"/>
            <p:cNvSpPr/>
            <p:nvPr userDrawn="1"/>
          </p:nvSpPr>
          <p:spPr>
            <a:xfrm>
              <a:off x="6192000" y="603319"/>
              <a:ext cx="2648188" cy="2037600"/>
            </a:xfrm>
            <a:prstGeom prst="rect">
              <a:avLst/>
            </a:prstGeom>
            <a:solidFill>
              <a:schemeClr val="bg1"/>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17" name="Rechteck 16"/>
            <p:cNvSpPr/>
            <p:nvPr userDrawn="1"/>
          </p:nvSpPr>
          <p:spPr bwMode="blackWhite">
            <a:xfrm>
              <a:off x="295575" y="610753"/>
              <a:ext cx="8552850" cy="2037600"/>
            </a:xfrm>
            <a:prstGeom prst="rect">
              <a:avLst/>
            </a:prstGeom>
            <a:solidFill>
              <a:srgbClr val="0096D3"/>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grpSp>
      <p:sp>
        <p:nvSpPr>
          <p:cNvPr id="14" name="Textplatzhalter 9"/>
          <p:cNvSpPr>
            <a:spLocks noGrp="1"/>
          </p:cNvSpPr>
          <p:nvPr>
            <p:ph type="body" sz="quarter" idx="11"/>
          </p:nvPr>
        </p:nvSpPr>
        <p:spPr bwMode="white">
          <a:xfrm>
            <a:off x="288000" y="349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dirty="0" smtClean="0"/>
              <a:t>Textmasterformat bearbeiten</a:t>
            </a:r>
          </a:p>
        </p:txBody>
      </p:sp>
      <p:sp>
        <p:nvSpPr>
          <p:cNvPr id="10" name="Textplatzhalter 7"/>
          <p:cNvSpPr>
            <a:spLocks noGrp="1"/>
          </p:cNvSpPr>
          <p:nvPr>
            <p:ph type="body" sz="quarter" idx="12" hasCustomPrompt="1"/>
          </p:nvPr>
        </p:nvSpPr>
        <p:spPr>
          <a:xfrm>
            <a:off x="457200" y="6512313"/>
            <a:ext cx="1638300" cy="292348"/>
          </a:xfrm>
        </p:spPr>
        <p:txBody>
          <a:bodyPr>
            <a:noAutofit/>
          </a:bodyPr>
          <a:lstStyle>
            <a:lvl1pPr marL="0" indent="0">
              <a:buNone/>
              <a:defRPr sz="900" cap="all" baseline="0">
                <a:solidFill>
                  <a:schemeClr val="tx1"/>
                </a:solidFill>
              </a:defRPr>
            </a:lvl1pPr>
            <a:lvl2pPr marL="266689" indent="0">
              <a:buNone/>
              <a:defRPr sz="1050"/>
            </a:lvl2pPr>
            <a:lvl3pPr marL="541316" indent="0">
              <a:buNone/>
              <a:defRPr sz="1050"/>
            </a:lvl3pPr>
            <a:lvl4pPr marL="808006" indent="0">
              <a:buNone/>
              <a:defRPr sz="1000"/>
            </a:lvl4pPr>
            <a:lvl5pPr marL="1077870" indent="0">
              <a:buNone/>
              <a:defRPr sz="1000"/>
            </a:lvl5pPr>
          </a:lstStyle>
          <a:p>
            <a:pPr lvl="0"/>
            <a:r>
              <a:rPr lang="de-AT" dirty="0"/>
              <a:t>Stand: </a:t>
            </a:r>
            <a:r>
              <a:rPr lang="de-AT" dirty="0" err="1"/>
              <a:t>xx.xx.xxxx</a:t>
            </a:r>
            <a:endParaRPr lang="de-AT" dirty="0"/>
          </a:p>
        </p:txBody>
      </p:sp>
      <p:sp>
        <p:nvSpPr>
          <p:cNvPr id="13" name="Titel 1"/>
          <p:cNvSpPr>
            <a:spLocks noGrp="1"/>
          </p:cNvSpPr>
          <p:nvPr>
            <p:ph type="ctrTitle" hasCustomPrompt="1"/>
          </p:nvPr>
        </p:nvSpPr>
        <p:spPr bwMode="black">
          <a:xfrm>
            <a:off x="605406" y="1622458"/>
            <a:ext cx="8015800" cy="1170379"/>
          </a:xfrm>
          <a:prstGeom prst="rect">
            <a:avLst/>
          </a:prstGeom>
        </p:spPr>
        <p:txBody>
          <a:bodyPr tIns="0" anchor="ctr" anchorCtr="0">
            <a:noAutofit/>
          </a:bodyPr>
          <a:lstStyle>
            <a:lvl1pPr algn="l">
              <a:lnSpc>
                <a:spcPct val="100000"/>
              </a:lnSpc>
              <a:defRPr sz="3200" b="1" i="0" baseline="0">
                <a:solidFill>
                  <a:schemeClr val="bg1"/>
                </a:solidFill>
                <a:latin typeface="Georgia" charset="0"/>
                <a:ea typeface="Georgia" charset="0"/>
                <a:cs typeface="Georgia" charset="0"/>
              </a:defRPr>
            </a:lvl1pPr>
          </a:lstStyle>
          <a:p>
            <a:r>
              <a:rPr lang="de-AT" dirty="0"/>
              <a:t>Maximal zweizeiligen </a:t>
            </a:r>
            <a:br>
              <a:rPr lang="de-AT" dirty="0"/>
            </a:br>
            <a:r>
              <a:rPr lang="de-AT" dirty="0"/>
              <a:t>Titel eingeben</a:t>
            </a:r>
          </a:p>
        </p:txBody>
      </p:sp>
      <p:sp>
        <p:nvSpPr>
          <p:cNvPr id="15" name="Untertitel 2"/>
          <p:cNvSpPr>
            <a:spLocks noGrp="1"/>
          </p:cNvSpPr>
          <p:nvPr>
            <p:ph type="subTitle" idx="1" hasCustomPrompt="1"/>
          </p:nvPr>
        </p:nvSpPr>
        <p:spPr bwMode="black">
          <a:xfrm>
            <a:off x="605406" y="1089822"/>
            <a:ext cx="8015800" cy="523716"/>
          </a:xfrm>
        </p:spPr>
        <p:txBody>
          <a:bodyPr tIns="0" bIns="0">
            <a:noAutofit/>
          </a:bodyPr>
          <a:lstStyle>
            <a:lvl1pPr marL="0" indent="0" algn="l">
              <a:lnSpc>
                <a:spcPct val="100000"/>
              </a:lnSpc>
              <a:buNone/>
              <a:defRPr sz="1800" b="1" i="0">
                <a:solidFill>
                  <a:schemeClr val="tx1"/>
                </a:solidFill>
                <a:latin typeface="Verdana" charset="0"/>
                <a:ea typeface="Verdana" charset="0"/>
                <a:cs typeface="Verdana" charset="0"/>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6" indent="0" algn="ctr">
              <a:buNone/>
              <a:defRPr>
                <a:solidFill>
                  <a:schemeClr val="tx1">
                    <a:tint val="75000"/>
                  </a:schemeClr>
                </a:solidFill>
              </a:defRPr>
            </a:lvl4pPr>
            <a:lvl5pPr marL="1828540" indent="0" algn="ctr">
              <a:buNone/>
              <a:defRPr>
                <a:solidFill>
                  <a:schemeClr val="tx1">
                    <a:tint val="75000"/>
                  </a:schemeClr>
                </a:solidFill>
              </a:defRPr>
            </a:lvl5pPr>
            <a:lvl6pPr marL="2285676" indent="0" algn="ctr">
              <a:buNone/>
              <a:defRPr>
                <a:solidFill>
                  <a:schemeClr val="tx1">
                    <a:tint val="75000"/>
                  </a:schemeClr>
                </a:solidFill>
              </a:defRPr>
            </a:lvl6pPr>
            <a:lvl7pPr marL="2742810" indent="0" algn="ctr">
              <a:buNone/>
              <a:defRPr>
                <a:solidFill>
                  <a:schemeClr val="tx1">
                    <a:tint val="75000"/>
                  </a:schemeClr>
                </a:solidFill>
              </a:defRPr>
            </a:lvl7pPr>
            <a:lvl8pPr marL="3199945" indent="0" algn="ctr">
              <a:buNone/>
              <a:defRPr>
                <a:solidFill>
                  <a:schemeClr val="tx1">
                    <a:tint val="75000"/>
                  </a:schemeClr>
                </a:solidFill>
              </a:defRPr>
            </a:lvl8pPr>
            <a:lvl9pPr marL="3657080" indent="0" algn="ctr">
              <a:buNone/>
              <a:defRPr>
                <a:solidFill>
                  <a:schemeClr val="tx1">
                    <a:tint val="75000"/>
                  </a:schemeClr>
                </a:solidFill>
              </a:defRPr>
            </a:lvl9pPr>
          </a:lstStyle>
          <a:p>
            <a:r>
              <a:rPr lang="de-AT" dirty="0"/>
              <a:t>Bei Bedarf Untertitel hier eingeben</a:t>
            </a:r>
          </a:p>
        </p:txBody>
      </p:sp>
      <p:sp>
        <p:nvSpPr>
          <p:cNvPr id="22" name="Rechteck 21"/>
          <p:cNvSpPr/>
          <p:nvPr userDrawn="1"/>
        </p:nvSpPr>
        <p:spPr>
          <a:xfrm>
            <a:off x="5795581" y="5936812"/>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9" name="Grafik 18">
            <a:extLst>
              <a:ext uri="{FF2B5EF4-FFF2-40B4-BE49-F238E27FC236}">
                <a16:creationId xmlns:a16="http://schemas.microsoft.com/office/drawing/2014/main" id="{CBFE10AA-75A4-4890-9EDF-8C4C050328A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7894" y="6414896"/>
            <a:ext cx="1884536" cy="326780"/>
          </a:xfrm>
          <a:prstGeom prst="rect">
            <a:avLst/>
          </a:prstGeom>
        </p:spPr>
      </p:pic>
      <p:pic>
        <p:nvPicPr>
          <p:cNvPr id="20" name="Grafik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 y="6199302"/>
            <a:ext cx="1706149" cy="249883"/>
          </a:xfrm>
          <a:prstGeom prst="rect">
            <a:avLst/>
          </a:prstGeom>
        </p:spPr>
      </p:pic>
      <p:pic>
        <p:nvPicPr>
          <p:cNvPr id="24" name="Grafik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615357" y="3534942"/>
            <a:ext cx="3274020" cy="1230199"/>
          </a:xfrm>
          <a:prstGeom prst="rect">
            <a:avLst/>
          </a:prstGeom>
        </p:spPr>
      </p:pic>
    </p:spTree>
    <p:extLst>
      <p:ext uri="{BB962C8B-B14F-4D97-AF65-F5344CB8AC3E}">
        <p14:creationId xmlns:p14="http://schemas.microsoft.com/office/powerpoint/2010/main" val="154679611"/>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elfolie ohne Bild kurz">
    <p:spTree>
      <p:nvGrpSpPr>
        <p:cNvPr id="1" name=""/>
        <p:cNvGrpSpPr/>
        <p:nvPr/>
      </p:nvGrpSpPr>
      <p:grpSpPr>
        <a:xfrm>
          <a:off x="0" y="0"/>
          <a:ext cx="0" cy="0"/>
          <a:chOff x="0" y="0"/>
          <a:chExt cx="0" cy="0"/>
        </a:xfrm>
      </p:grpSpPr>
      <p:grpSp>
        <p:nvGrpSpPr>
          <p:cNvPr id="13" name="Gruppieren 12"/>
          <p:cNvGrpSpPr/>
          <p:nvPr userDrawn="1"/>
        </p:nvGrpSpPr>
        <p:grpSpPr>
          <a:xfrm>
            <a:off x="288000" y="720000"/>
            <a:ext cx="8552850" cy="2078015"/>
            <a:chOff x="287338" y="603319"/>
            <a:chExt cx="8552850" cy="2037600"/>
          </a:xfrm>
        </p:grpSpPr>
        <p:sp>
          <p:nvSpPr>
            <p:cNvPr id="15" name="Rechteck 14"/>
            <p:cNvSpPr/>
            <p:nvPr userDrawn="1"/>
          </p:nvSpPr>
          <p:spPr>
            <a:xfrm>
              <a:off x="6192000" y="603319"/>
              <a:ext cx="2648188" cy="2037600"/>
            </a:xfrm>
            <a:prstGeom prst="rect">
              <a:avLst/>
            </a:prstGeom>
            <a:solidFill>
              <a:schemeClr val="bg1"/>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17" name="Rechteck 16"/>
            <p:cNvSpPr/>
            <p:nvPr userDrawn="1"/>
          </p:nvSpPr>
          <p:spPr bwMode="blackWhite">
            <a:xfrm>
              <a:off x="287338" y="603319"/>
              <a:ext cx="5904662" cy="2037600"/>
            </a:xfrm>
            <a:prstGeom prst="rect">
              <a:avLst/>
            </a:prstGeom>
            <a:solidFill>
              <a:srgbClr val="0096D3"/>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grpSp>
      <p:sp>
        <p:nvSpPr>
          <p:cNvPr id="2" name="Titel 1"/>
          <p:cNvSpPr>
            <a:spLocks noGrp="1"/>
          </p:cNvSpPr>
          <p:nvPr>
            <p:ph type="ctrTitle" hasCustomPrompt="1"/>
          </p:nvPr>
        </p:nvSpPr>
        <p:spPr bwMode="black">
          <a:xfrm>
            <a:off x="605407" y="1555385"/>
            <a:ext cx="5436000" cy="620057"/>
          </a:xfrm>
          <a:prstGeom prst="rect">
            <a:avLst/>
          </a:prstGeom>
        </p:spPr>
        <p:txBody>
          <a:bodyPr tIns="0" anchor="b" anchorCtr="0">
            <a:noAutofit/>
          </a:bodyPr>
          <a:lstStyle>
            <a:lvl1pPr algn="l">
              <a:lnSpc>
                <a:spcPct val="100000"/>
              </a:lnSpc>
              <a:defRPr sz="3200" b="1" i="0" baseline="0">
                <a:solidFill>
                  <a:schemeClr val="bg1"/>
                </a:solidFill>
                <a:latin typeface="Georgia" charset="0"/>
                <a:ea typeface="Georgia" charset="0"/>
                <a:cs typeface="Georgia" charset="0"/>
              </a:defRPr>
            </a:lvl1pPr>
          </a:lstStyle>
          <a:p>
            <a:r>
              <a:rPr lang="de-AT" dirty="0"/>
              <a:t>Einzeiligen Titel eingeben</a:t>
            </a:r>
          </a:p>
        </p:txBody>
      </p:sp>
      <p:sp>
        <p:nvSpPr>
          <p:cNvPr id="3" name="Untertitel 2"/>
          <p:cNvSpPr>
            <a:spLocks noGrp="1"/>
          </p:cNvSpPr>
          <p:nvPr>
            <p:ph type="subTitle" idx="1" hasCustomPrompt="1"/>
          </p:nvPr>
        </p:nvSpPr>
        <p:spPr bwMode="black">
          <a:xfrm>
            <a:off x="605407" y="1191698"/>
            <a:ext cx="5436000" cy="365413"/>
          </a:xfrm>
        </p:spPr>
        <p:txBody>
          <a:bodyPr tIns="0" bIns="0">
            <a:noAutofit/>
          </a:bodyPr>
          <a:lstStyle>
            <a:lvl1pPr marL="0" indent="0" algn="l">
              <a:lnSpc>
                <a:spcPct val="100000"/>
              </a:lnSpc>
              <a:buNone/>
              <a:defRPr sz="1800" b="1" i="0">
                <a:solidFill>
                  <a:schemeClr val="tx1"/>
                </a:solidFill>
                <a:latin typeface="Verdana" charset="0"/>
                <a:ea typeface="Verdana" charset="0"/>
                <a:cs typeface="Verdana" charset="0"/>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6" indent="0" algn="ctr">
              <a:buNone/>
              <a:defRPr>
                <a:solidFill>
                  <a:schemeClr val="tx1">
                    <a:tint val="75000"/>
                  </a:schemeClr>
                </a:solidFill>
              </a:defRPr>
            </a:lvl4pPr>
            <a:lvl5pPr marL="1828540" indent="0" algn="ctr">
              <a:buNone/>
              <a:defRPr>
                <a:solidFill>
                  <a:schemeClr val="tx1">
                    <a:tint val="75000"/>
                  </a:schemeClr>
                </a:solidFill>
              </a:defRPr>
            </a:lvl5pPr>
            <a:lvl6pPr marL="2285676" indent="0" algn="ctr">
              <a:buNone/>
              <a:defRPr>
                <a:solidFill>
                  <a:schemeClr val="tx1">
                    <a:tint val="75000"/>
                  </a:schemeClr>
                </a:solidFill>
              </a:defRPr>
            </a:lvl6pPr>
            <a:lvl7pPr marL="2742810" indent="0" algn="ctr">
              <a:buNone/>
              <a:defRPr>
                <a:solidFill>
                  <a:schemeClr val="tx1">
                    <a:tint val="75000"/>
                  </a:schemeClr>
                </a:solidFill>
              </a:defRPr>
            </a:lvl7pPr>
            <a:lvl8pPr marL="3199945" indent="0" algn="ctr">
              <a:buNone/>
              <a:defRPr>
                <a:solidFill>
                  <a:schemeClr val="tx1">
                    <a:tint val="75000"/>
                  </a:schemeClr>
                </a:solidFill>
              </a:defRPr>
            </a:lvl8pPr>
            <a:lvl9pPr marL="3657080" indent="0" algn="ctr">
              <a:buNone/>
              <a:defRPr>
                <a:solidFill>
                  <a:schemeClr val="tx1">
                    <a:tint val="75000"/>
                  </a:schemeClr>
                </a:solidFill>
              </a:defRPr>
            </a:lvl9pPr>
          </a:lstStyle>
          <a:p>
            <a:r>
              <a:rPr lang="de-AT" dirty="0"/>
              <a:t>Bei Bedarf Untertitel hier eingeben</a:t>
            </a:r>
          </a:p>
        </p:txBody>
      </p:sp>
      <p:sp>
        <p:nvSpPr>
          <p:cNvPr id="14" name="Textplatzhalter 9"/>
          <p:cNvSpPr>
            <a:spLocks noGrp="1"/>
          </p:cNvSpPr>
          <p:nvPr>
            <p:ph type="body" sz="quarter" idx="11"/>
          </p:nvPr>
        </p:nvSpPr>
        <p:spPr bwMode="white">
          <a:xfrm>
            <a:off x="288000" y="313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smtClean="0"/>
              <a:t>Textmasterformat bearbeiten</a:t>
            </a:r>
          </a:p>
        </p:txBody>
      </p:sp>
      <p:sp>
        <p:nvSpPr>
          <p:cNvPr id="12" name="Textplatzhalter 7"/>
          <p:cNvSpPr>
            <a:spLocks noGrp="1"/>
          </p:cNvSpPr>
          <p:nvPr>
            <p:ph type="body" sz="quarter" idx="12" hasCustomPrompt="1"/>
          </p:nvPr>
        </p:nvSpPr>
        <p:spPr>
          <a:xfrm>
            <a:off x="457200" y="6512313"/>
            <a:ext cx="1638300" cy="292348"/>
          </a:xfrm>
        </p:spPr>
        <p:txBody>
          <a:bodyPr>
            <a:noAutofit/>
          </a:bodyPr>
          <a:lstStyle>
            <a:lvl1pPr marL="0" indent="0">
              <a:buNone/>
              <a:defRPr sz="900" cap="all" baseline="0">
                <a:solidFill>
                  <a:schemeClr val="tx1"/>
                </a:solidFill>
              </a:defRPr>
            </a:lvl1pPr>
            <a:lvl2pPr marL="266689" indent="0">
              <a:buNone/>
              <a:defRPr sz="1050"/>
            </a:lvl2pPr>
            <a:lvl3pPr marL="541316" indent="0">
              <a:buNone/>
              <a:defRPr sz="1050"/>
            </a:lvl3pPr>
            <a:lvl4pPr marL="808006" indent="0">
              <a:buNone/>
              <a:defRPr sz="1000"/>
            </a:lvl4pPr>
            <a:lvl5pPr marL="1077870" indent="0">
              <a:buNone/>
              <a:defRPr sz="1000"/>
            </a:lvl5pPr>
          </a:lstStyle>
          <a:p>
            <a:pPr lvl="0"/>
            <a:r>
              <a:rPr lang="de-AT" dirty="0"/>
              <a:t>Stand: </a:t>
            </a:r>
            <a:r>
              <a:rPr lang="de-AT" dirty="0" err="1"/>
              <a:t>xx.xx.xxxx</a:t>
            </a:r>
            <a:endParaRPr lang="de-AT" dirty="0"/>
          </a:p>
        </p:txBody>
      </p:sp>
      <p:pic>
        <p:nvPicPr>
          <p:cNvPr id="11" name="Grafik 10">
            <a:extLst>
              <a:ext uri="{FF2B5EF4-FFF2-40B4-BE49-F238E27FC236}">
                <a16:creationId xmlns:a16="http://schemas.microsoft.com/office/drawing/2014/main" id="{CFC30608-9040-436C-954E-349C16345BE3}"/>
              </a:ext>
            </a:extLst>
          </p:cNvPr>
          <p:cNvPicPr>
            <a:picLocks noChangeAspect="1"/>
          </p:cNvPicPr>
          <p:nvPr userDrawn="1"/>
        </p:nvPicPr>
        <p:blipFill>
          <a:blip r:embed="rId2"/>
          <a:stretch>
            <a:fillRect/>
          </a:stretch>
        </p:blipFill>
        <p:spPr>
          <a:xfrm>
            <a:off x="6563181" y="1367582"/>
            <a:ext cx="1872000" cy="987648"/>
          </a:xfrm>
          <a:prstGeom prst="rect">
            <a:avLst/>
          </a:prstGeom>
        </p:spPr>
      </p:pic>
      <p:pic>
        <p:nvPicPr>
          <p:cNvPr id="18" name="Grafik 17">
            <a:extLst>
              <a:ext uri="{FF2B5EF4-FFF2-40B4-BE49-F238E27FC236}">
                <a16:creationId xmlns:a16="http://schemas.microsoft.com/office/drawing/2014/main" id="{50D26964-FFB5-4179-91AA-CBFDA5A7883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494" y="6262496"/>
            <a:ext cx="1884536" cy="326780"/>
          </a:xfrm>
          <a:prstGeom prst="rect">
            <a:avLst/>
          </a:prstGeom>
        </p:spPr>
      </p:pic>
      <p:pic>
        <p:nvPicPr>
          <p:cNvPr id="19" name="Grafik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2407" y="6244589"/>
            <a:ext cx="1706149" cy="249883"/>
          </a:xfrm>
          <a:prstGeom prst="rect">
            <a:avLst/>
          </a:prstGeom>
        </p:spPr>
      </p:pic>
      <p:sp>
        <p:nvSpPr>
          <p:cNvPr id="20" name="Rechteck 19"/>
          <p:cNvSpPr/>
          <p:nvPr userDrawn="1"/>
        </p:nvSpPr>
        <p:spPr>
          <a:xfrm>
            <a:off x="5823552" y="5954719"/>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3" name="Grafik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75067" y="3492000"/>
            <a:ext cx="3274020" cy="1230199"/>
          </a:xfrm>
          <a:prstGeom prst="rect">
            <a:avLst/>
          </a:prstGeom>
        </p:spPr>
      </p:pic>
    </p:spTree>
    <p:extLst>
      <p:ext uri="{BB962C8B-B14F-4D97-AF65-F5344CB8AC3E}">
        <p14:creationId xmlns:p14="http://schemas.microsoft.com/office/powerpoint/2010/main" val="1919268004"/>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elfolie Bild 2">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grpSp>
        <p:nvGrpSpPr>
          <p:cNvPr id="2" name="Gruppieren 1"/>
          <p:cNvGrpSpPr/>
          <p:nvPr userDrawn="1"/>
        </p:nvGrpSpPr>
        <p:grpSpPr>
          <a:xfrm>
            <a:off x="288000" y="720000"/>
            <a:ext cx="8552850" cy="2445120"/>
            <a:chOff x="295022" y="708615"/>
            <a:chExt cx="8552850" cy="2445120"/>
          </a:xfrm>
        </p:grpSpPr>
        <p:sp>
          <p:nvSpPr>
            <p:cNvPr id="21" name="Rechteck 20"/>
            <p:cNvSpPr/>
            <p:nvPr userDrawn="1"/>
          </p:nvSpPr>
          <p:spPr>
            <a:xfrm>
              <a:off x="6199684" y="708615"/>
              <a:ext cx="2648188" cy="2445120"/>
            </a:xfrm>
            <a:prstGeom prst="rect">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22" name="Rechteck 21"/>
            <p:cNvSpPr/>
            <p:nvPr userDrawn="1"/>
          </p:nvSpPr>
          <p:spPr bwMode="blackWhite">
            <a:xfrm>
              <a:off x="295022" y="708615"/>
              <a:ext cx="5904662" cy="2445120"/>
            </a:xfrm>
            <a:prstGeom prst="rect">
              <a:avLst/>
            </a:prstGeom>
            <a:solidFill>
              <a:srgbClr val="0096D3">
                <a:alpha val="89804"/>
              </a:srgb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grpSp>
      <p:sp>
        <p:nvSpPr>
          <p:cNvPr id="10" name="Textplatzhalter 9"/>
          <p:cNvSpPr>
            <a:spLocks noGrp="1"/>
          </p:cNvSpPr>
          <p:nvPr userDrawn="1">
            <p:ph type="body" sz="quarter" idx="11"/>
          </p:nvPr>
        </p:nvSpPr>
        <p:spPr bwMode="white">
          <a:xfrm>
            <a:off x="287338" y="349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smtClean="0"/>
              <a:t>Textmasterformat bearbeiten</a:t>
            </a:r>
          </a:p>
        </p:txBody>
      </p:sp>
      <p:sp>
        <p:nvSpPr>
          <p:cNvPr id="14" name="Textplatzhalter 7"/>
          <p:cNvSpPr>
            <a:spLocks noGrp="1"/>
          </p:cNvSpPr>
          <p:nvPr userDrawn="1">
            <p:ph type="body" sz="quarter" idx="12" hasCustomPrompt="1"/>
          </p:nvPr>
        </p:nvSpPr>
        <p:spPr>
          <a:xfrm>
            <a:off x="457200" y="6512313"/>
            <a:ext cx="1638300" cy="292348"/>
          </a:xfrm>
        </p:spPr>
        <p:txBody>
          <a:bodyPr>
            <a:noAutofit/>
          </a:bodyPr>
          <a:lstStyle>
            <a:lvl1pPr marL="0" indent="0">
              <a:buNone/>
              <a:defRPr sz="900" cap="all" baseline="0">
                <a:solidFill>
                  <a:schemeClr val="tx1"/>
                </a:solidFill>
              </a:defRPr>
            </a:lvl1pPr>
            <a:lvl2pPr marL="266689" indent="0">
              <a:buNone/>
              <a:defRPr sz="1050"/>
            </a:lvl2pPr>
            <a:lvl3pPr marL="541316" indent="0">
              <a:buNone/>
              <a:defRPr sz="1050"/>
            </a:lvl3pPr>
            <a:lvl4pPr marL="808006" indent="0">
              <a:buNone/>
              <a:defRPr sz="1000"/>
            </a:lvl4pPr>
            <a:lvl5pPr marL="1077870" indent="0">
              <a:buNone/>
              <a:defRPr sz="1000"/>
            </a:lvl5pPr>
          </a:lstStyle>
          <a:p>
            <a:pPr lvl="0"/>
            <a:r>
              <a:rPr lang="de-AT" dirty="0"/>
              <a:t>Stand: </a:t>
            </a:r>
            <a:r>
              <a:rPr lang="de-AT" dirty="0" err="1"/>
              <a:t>xx.xx.xxxx</a:t>
            </a:r>
            <a:endParaRPr lang="de-AT" dirty="0"/>
          </a:p>
        </p:txBody>
      </p:sp>
      <p:sp>
        <p:nvSpPr>
          <p:cNvPr id="16" name="Titel 1"/>
          <p:cNvSpPr>
            <a:spLocks noGrp="1"/>
          </p:cNvSpPr>
          <p:nvPr userDrawn="1">
            <p:ph type="ctrTitle" hasCustomPrompt="1"/>
          </p:nvPr>
        </p:nvSpPr>
        <p:spPr bwMode="black">
          <a:xfrm>
            <a:off x="605406" y="1561638"/>
            <a:ext cx="5436000" cy="1231200"/>
          </a:xfrm>
          <a:prstGeom prst="rect">
            <a:avLst/>
          </a:prstGeom>
        </p:spPr>
        <p:txBody>
          <a:bodyPr tIns="0" anchor="ctr" anchorCtr="0">
            <a:noAutofit/>
          </a:bodyPr>
          <a:lstStyle>
            <a:lvl1pPr algn="l">
              <a:lnSpc>
                <a:spcPct val="100000"/>
              </a:lnSpc>
              <a:defRPr sz="3200" b="1" i="0" baseline="0">
                <a:solidFill>
                  <a:schemeClr val="bg1"/>
                </a:solidFill>
                <a:latin typeface="Georgia" charset="0"/>
                <a:ea typeface="Georgia" charset="0"/>
                <a:cs typeface="Georgia" charset="0"/>
              </a:defRPr>
            </a:lvl1pPr>
          </a:lstStyle>
          <a:p>
            <a:r>
              <a:rPr lang="de-AT" dirty="0"/>
              <a:t>Maximal zweizeiligen </a:t>
            </a:r>
            <a:br>
              <a:rPr lang="de-AT" dirty="0"/>
            </a:br>
            <a:r>
              <a:rPr lang="de-AT" dirty="0"/>
              <a:t>Titel eingeben</a:t>
            </a:r>
          </a:p>
        </p:txBody>
      </p:sp>
      <p:sp>
        <p:nvSpPr>
          <p:cNvPr id="17" name="Untertitel 2"/>
          <p:cNvSpPr>
            <a:spLocks noGrp="1"/>
          </p:cNvSpPr>
          <p:nvPr userDrawn="1">
            <p:ph type="subTitle" idx="1" hasCustomPrompt="1"/>
          </p:nvPr>
        </p:nvSpPr>
        <p:spPr bwMode="black">
          <a:xfrm>
            <a:off x="605406" y="1191698"/>
            <a:ext cx="5436000" cy="421840"/>
          </a:xfrm>
        </p:spPr>
        <p:txBody>
          <a:bodyPr tIns="0" bIns="0">
            <a:noAutofit/>
          </a:bodyPr>
          <a:lstStyle>
            <a:lvl1pPr marL="0" indent="0" algn="l">
              <a:lnSpc>
                <a:spcPct val="100000"/>
              </a:lnSpc>
              <a:buNone/>
              <a:defRPr sz="1800" b="1" i="0">
                <a:solidFill>
                  <a:schemeClr val="tx1"/>
                </a:solidFill>
                <a:latin typeface="Verdana" charset="0"/>
                <a:ea typeface="Verdana" charset="0"/>
                <a:cs typeface="Verdana" charset="0"/>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6" indent="0" algn="ctr">
              <a:buNone/>
              <a:defRPr>
                <a:solidFill>
                  <a:schemeClr val="tx1">
                    <a:tint val="75000"/>
                  </a:schemeClr>
                </a:solidFill>
              </a:defRPr>
            </a:lvl4pPr>
            <a:lvl5pPr marL="1828540" indent="0" algn="ctr">
              <a:buNone/>
              <a:defRPr>
                <a:solidFill>
                  <a:schemeClr val="tx1">
                    <a:tint val="75000"/>
                  </a:schemeClr>
                </a:solidFill>
              </a:defRPr>
            </a:lvl5pPr>
            <a:lvl6pPr marL="2285676" indent="0" algn="ctr">
              <a:buNone/>
              <a:defRPr>
                <a:solidFill>
                  <a:schemeClr val="tx1">
                    <a:tint val="75000"/>
                  </a:schemeClr>
                </a:solidFill>
              </a:defRPr>
            </a:lvl6pPr>
            <a:lvl7pPr marL="2742810" indent="0" algn="ctr">
              <a:buNone/>
              <a:defRPr>
                <a:solidFill>
                  <a:schemeClr val="tx1">
                    <a:tint val="75000"/>
                  </a:schemeClr>
                </a:solidFill>
              </a:defRPr>
            </a:lvl7pPr>
            <a:lvl8pPr marL="3199945" indent="0" algn="ctr">
              <a:buNone/>
              <a:defRPr>
                <a:solidFill>
                  <a:schemeClr val="tx1">
                    <a:tint val="75000"/>
                  </a:schemeClr>
                </a:solidFill>
              </a:defRPr>
            </a:lvl8pPr>
            <a:lvl9pPr marL="3657080" indent="0" algn="ctr">
              <a:buNone/>
              <a:defRPr>
                <a:solidFill>
                  <a:schemeClr val="tx1">
                    <a:tint val="75000"/>
                  </a:schemeClr>
                </a:solidFill>
              </a:defRPr>
            </a:lvl9pPr>
          </a:lstStyle>
          <a:p>
            <a:r>
              <a:rPr lang="de-AT" dirty="0"/>
              <a:t>Bei Bedarf Untertitel hier eingeben</a:t>
            </a:r>
          </a:p>
        </p:txBody>
      </p:sp>
      <p:pic>
        <p:nvPicPr>
          <p:cNvPr id="11" name="Grafik 10">
            <a:extLst>
              <a:ext uri="{FF2B5EF4-FFF2-40B4-BE49-F238E27FC236}">
                <a16:creationId xmlns:a16="http://schemas.microsoft.com/office/drawing/2014/main" id="{F2360A1A-6DB4-493F-A661-2E5053271284}"/>
              </a:ext>
            </a:extLst>
          </p:cNvPr>
          <p:cNvPicPr>
            <a:picLocks noChangeAspect="1"/>
          </p:cNvPicPr>
          <p:nvPr userDrawn="1"/>
        </p:nvPicPr>
        <p:blipFill>
          <a:blip r:embed="rId2"/>
          <a:stretch>
            <a:fillRect/>
          </a:stretch>
        </p:blipFill>
        <p:spPr>
          <a:xfrm>
            <a:off x="6563181" y="1367582"/>
            <a:ext cx="1872000" cy="987648"/>
          </a:xfrm>
          <a:prstGeom prst="rect">
            <a:avLst/>
          </a:prstGeom>
        </p:spPr>
      </p:pic>
      <p:pic>
        <p:nvPicPr>
          <p:cNvPr id="15" name="Grafik 14">
            <a:extLst>
              <a:ext uri="{FF2B5EF4-FFF2-40B4-BE49-F238E27FC236}">
                <a16:creationId xmlns:a16="http://schemas.microsoft.com/office/drawing/2014/main" id="{D74E8E43-3049-475F-AA77-1CEF034C1D3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3200" y="6262496"/>
            <a:ext cx="1889125" cy="326780"/>
          </a:xfrm>
          <a:prstGeom prst="rect">
            <a:avLst/>
          </a:prstGeom>
        </p:spPr>
      </p:pic>
      <p:pic>
        <p:nvPicPr>
          <p:cNvPr id="13" name="Grafik 12"/>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57200" y="6235643"/>
            <a:ext cx="1825200" cy="276669"/>
          </a:xfrm>
          <a:prstGeom prst="rect">
            <a:avLst/>
          </a:prstGeom>
        </p:spPr>
      </p:pic>
    </p:spTree>
    <p:extLst>
      <p:ext uri="{BB962C8B-B14F-4D97-AF65-F5344CB8AC3E}">
        <p14:creationId xmlns:p14="http://schemas.microsoft.com/office/powerpoint/2010/main" val="3042078111"/>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elfolie Bild 2 kurz">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grpSp>
        <p:nvGrpSpPr>
          <p:cNvPr id="27" name="Gruppieren 26"/>
          <p:cNvGrpSpPr/>
          <p:nvPr userDrawn="1"/>
        </p:nvGrpSpPr>
        <p:grpSpPr>
          <a:xfrm>
            <a:off x="288000" y="720000"/>
            <a:ext cx="8552850" cy="2078015"/>
            <a:chOff x="287338" y="603319"/>
            <a:chExt cx="8552850" cy="2037600"/>
          </a:xfrm>
        </p:grpSpPr>
        <p:sp>
          <p:nvSpPr>
            <p:cNvPr id="29" name="Rechteck 28"/>
            <p:cNvSpPr/>
            <p:nvPr userDrawn="1"/>
          </p:nvSpPr>
          <p:spPr bwMode="blackWhite">
            <a:xfrm>
              <a:off x="287338" y="603319"/>
              <a:ext cx="5904662" cy="2037600"/>
            </a:xfrm>
            <a:prstGeom prst="rect">
              <a:avLst/>
            </a:prstGeom>
            <a:solidFill>
              <a:srgbClr val="0096D3">
                <a:alpha val="89804"/>
              </a:srgb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28" name="Rechteck 27"/>
            <p:cNvSpPr/>
            <p:nvPr userDrawn="1"/>
          </p:nvSpPr>
          <p:spPr>
            <a:xfrm>
              <a:off x="6192000" y="603319"/>
              <a:ext cx="2648188" cy="2037600"/>
            </a:xfrm>
            <a:prstGeom prst="rect">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grpSp>
      <p:sp>
        <p:nvSpPr>
          <p:cNvPr id="2" name="Titel 1"/>
          <p:cNvSpPr>
            <a:spLocks noGrp="1"/>
          </p:cNvSpPr>
          <p:nvPr>
            <p:ph type="ctrTitle" hasCustomPrompt="1"/>
          </p:nvPr>
        </p:nvSpPr>
        <p:spPr bwMode="black">
          <a:xfrm>
            <a:off x="605407" y="1555385"/>
            <a:ext cx="5436000" cy="620057"/>
          </a:xfrm>
          <a:prstGeom prst="rect">
            <a:avLst/>
          </a:prstGeom>
        </p:spPr>
        <p:txBody>
          <a:bodyPr tIns="0" anchor="b" anchorCtr="0">
            <a:noAutofit/>
          </a:bodyPr>
          <a:lstStyle>
            <a:lvl1pPr algn="l">
              <a:lnSpc>
                <a:spcPct val="100000"/>
              </a:lnSpc>
              <a:defRPr sz="3200" b="1" i="0" baseline="0">
                <a:solidFill>
                  <a:schemeClr val="bg1"/>
                </a:solidFill>
                <a:latin typeface="Georgia" charset="0"/>
                <a:ea typeface="Georgia" charset="0"/>
                <a:cs typeface="Georgia" charset="0"/>
              </a:defRPr>
            </a:lvl1pPr>
          </a:lstStyle>
          <a:p>
            <a:r>
              <a:rPr lang="de-AT" dirty="0"/>
              <a:t>Einzeiligen Titel eingeben</a:t>
            </a:r>
          </a:p>
        </p:txBody>
      </p:sp>
      <p:sp>
        <p:nvSpPr>
          <p:cNvPr id="3" name="Untertitel 2"/>
          <p:cNvSpPr>
            <a:spLocks noGrp="1"/>
          </p:cNvSpPr>
          <p:nvPr>
            <p:ph type="subTitle" idx="1" hasCustomPrompt="1"/>
          </p:nvPr>
        </p:nvSpPr>
        <p:spPr bwMode="black">
          <a:xfrm>
            <a:off x="605407" y="1191698"/>
            <a:ext cx="5436000" cy="365413"/>
          </a:xfrm>
        </p:spPr>
        <p:txBody>
          <a:bodyPr tIns="0" bIns="0">
            <a:noAutofit/>
          </a:bodyPr>
          <a:lstStyle>
            <a:lvl1pPr marL="0" indent="0" algn="l">
              <a:lnSpc>
                <a:spcPct val="100000"/>
              </a:lnSpc>
              <a:buNone/>
              <a:defRPr sz="1800" b="1" i="0">
                <a:solidFill>
                  <a:schemeClr val="tx1"/>
                </a:solidFill>
                <a:latin typeface="Verdana" charset="0"/>
                <a:ea typeface="Verdana" charset="0"/>
                <a:cs typeface="Verdana" charset="0"/>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6" indent="0" algn="ctr">
              <a:buNone/>
              <a:defRPr>
                <a:solidFill>
                  <a:schemeClr val="tx1">
                    <a:tint val="75000"/>
                  </a:schemeClr>
                </a:solidFill>
              </a:defRPr>
            </a:lvl4pPr>
            <a:lvl5pPr marL="1828540" indent="0" algn="ctr">
              <a:buNone/>
              <a:defRPr>
                <a:solidFill>
                  <a:schemeClr val="tx1">
                    <a:tint val="75000"/>
                  </a:schemeClr>
                </a:solidFill>
              </a:defRPr>
            </a:lvl5pPr>
            <a:lvl6pPr marL="2285676" indent="0" algn="ctr">
              <a:buNone/>
              <a:defRPr>
                <a:solidFill>
                  <a:schemeClr val="tx1">
                    <a:tint val="75000"/>
                  </a:schemeClr>
                </a:solidFill>
              </a:defRPr>
            </a:lvl6pPr>
            <a:lvl7pPr marL="2742810" indent="0" algn="ctr">
              <a:buNone/>
              <a:defRPr>
                <a:solidFill>
                  <a:schemeClr val="tx1">
                    <a:tint val="75000"/>
                  </a:schemeClr>
                </a:solidFill>
              </a:defRPr>
            </a:lvl7pPr>
            <a:lvl8pPr marL="3199945" indent="0" algn="ctr">
              <a:buNone/>
              <a:defRPr>
                <a:solidFill>
                  <a:schemeClr val="tx1">
                    <a:tint val="75000"/>
                  </a:schemeClr>
                </a:solidFill>
              </a:defRPr>
            </a:lvl8pPr>
            <a:lvl9pPr marL="3657080" indent="0" algn="ctr">
              <a:buNone/>
              <a:defRPr>
                <a:solidFill>
                  <a:schemeClr val="tx1">
                    <a:tint val="75000"/>
                  </a:schemeClr>
                </a:solidFill>
              </a:defRPr>
            </a:lvl9pPr>
          </a:lstStyle>
          <a:p>
            <a:r>
              <a:rPr lang="de-AT" dirty="0"/>
              <a:t>Bei Bedarf Untertitel hier eingeben</a:t>
            </a:r>
          </a:p>
        </p:txBody>
      </p:sp>
      <p:sp>
        <p:nvSpPr>
          <p:cNvPr id="16" name="Textplatzhalter 9"/>
          <p:cNvSpPr>
            <a:spLocks noGrp="1"/>
          </p:cNvSpPr>
          <p:nvPr>
            <p:ph type="body" sz="quarter" idx="11"/>
          </p:nvPr>
        </p:nvSpPr>
        <p:spPr bwMode="white">
          <a:xfrm>
            <a:off x="287338" y="313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smtClean="0"/>
              <a:t>Textmasterformat bearbeiten</a:t>
            </a:r>
          </a:p>
        </p:txBody>
      </p:sp>
      <p:sp>
        <p:nvSpPr>
          <p:cNvPr id="12" name="Textplatzhalter 7"/>
          <p:cNvSpPr>
            <a:spLocks noGrp="1"/>
          </p:cNvSpPr>
          <p:nvPr>
            <p:ph type="body" sz="quarter" idx="12" hasCustomPrompt="1"/>
          </p:nvPr>
        </p:nvSpPr>
        <p:spPr>
          <a:xfrm>
            <a:off x="457200" y="6512313"/>
            <a:ext cx="1638300" cy="292348"/>
          </a:xfrm>
        </p:spPr>
        <p:txBody>
          <a:bodyPr>
            <a:noAutofit/>
          </a:bodyPr>
          <a:lstStyle>
            <a:lvl1pPr marL="0" indent="0">
              <a:buNone/>
              <a:defRPr sz="900" cap="all" baseline="0">
                <a:solidFill>
                  <a:schemeClr val="tx1"/>
                </a:solidFill>
              </a:defRPr>
            </a:lvl1pPr>
            <a:lvl2pPr marL="266689" indent="0">
              <a:buNone/>
              <a:defRPr sz="1050"/>
            </a:lvl2pPr>
            <a:lvl3pPr marL="541316" indent="0">
              <a:buNone/>
              <a:defRPr sz="1050"/>
            </a:lvl3pPr>
            <a:lvl4pPr marL="808006" indent="0">
              <a:buNone/>
              <a:defRPr sz="1000"/>
            </a:lvl4pPr>
            <a:lvl5pPr marL="1077870" indent="0">
              <a:buNone/>
              <a:defRPr sz="1000"/>
            </a:lvl5pPr>
          </a:lstStyle>
          <a:p>
            <a:pPr lvl="0"/>
            <a:r>
              <a:rPr lang="de-AT" dirty="0"/>
              <a:t>Stand: </a:t>
            </a:r>
            <a:r>
              <a:rPr lang="de-AT" dirty="0" err="1"/>
              <a:t>xx.xx.xxxx</a:t>
            </a:r>
            <a:endParaRPr lang="de-AT" dirty="0"/>
          </a:p>
        </p:txBody>
      </p:sp>
      <p:pic>
        <p:nvPicPr>
          <p:cNvPr id="11" name="Grafik 10">
            <a:extLst>
              <a:ext uri="{FF2B5EF4-FFF2-40B4-BE49-F238E27FC236}">
                <a16:creationId xmlns:a16="http://schemas.microsoft.com/office/drawing/2014/main" id="{AC29FFC4-0B95-4222-889B-42858955DF30}"/>
              </a:ext>
            </a:extLst>
          </p:cNvPr>
          <p:cNvPicPr>
            <a:picLocks noChangeAspect="1"/>
          </p:cNvPicPr>
          <p:nvPr userDrawn="1"/>
        </p:nvPicPr>
        <p:blipFill>
          <a:blip r:embed="rId2"/>
          <a:stretch>
            <a:fillRect/>
          </a:stretch>
        </p:blipFill>
        <p:spPr>
          <a:xfrm>
            <a:off x="6563181" y="1367582"/>
            <a:ext cx="1872000" cy="987648"/>
          </a:xfrm>
          <a:prstGeom prst="rect">
            <a:avLst/>
          </a:prstGeom>
        </p:spPr>
      </p:pic>
      <p:pic>
        <p:nvPicPr>
          <p:cNvPr id="13" name="Grafik 12">
            <a:extLst>
              <a:ext uri="{FF2B5EF4-FFF2-40B4-BE49-F238E27FC236}">
                <a16:creationId xmlns:a16="http://schemas.microsoft.com/office/drawing/2014/main" id="{9A04CCDB-F0D1-45D1-AAC5-D09AA0E8331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3200" y="6262496"/>
            <a:ext cx="1889125" cy="326780"/>
          </a:xfrm>
          <a:prstGeom prst="rect">
            <a:avLst/>
          </a:prstGeom>
        </p:spPr>
      </p:pic>
      <p:pic>
        <p:nvPicPr>
          <p:cNvPr id="17" name="Grafik 16"/>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57200" y="6235643"/>
            <a:ext cx="1825200" cy="276669"/>
          </a:xfrm>
          <a:prstGeom prst="rect">
            <a:avLst/>
          </a:prstGeom>
        </p:spPr>
      </p:pic>
    </p:spTree>
    <p:extLst>
      <p:ext uri="{BB962C8B-B14F-4D97-AF65-F5344CB8AC3E}">
        <p14:creationId xmlns:p14="http://schemas.microsoft.com/office/powerpoint/2010/main" val="1441666851"/>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elfolie Bild 3">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grpSp>
        <p:nvGrpSpPr>
          <p:cNvPr id="16" name="Gruppieren 15"/>
          <p:cNvGrpSpPr/>
          <p:nvPr userDrawn="1"/>
        </p:nvGrpSpPr>
        <p:grpSpPr>
          <a:xfrm>
            <a:off x="288000" y="720000"/>
            <a:ext cx="8552850" cy="2445120"/>
            <a:chOff x="287338" y="603319"/>
            <a:chExt cx="8552850" cy="2037600"/>
          </a:xfrm>
        </p:grpSpPr>
        <p:sp>
          <p:nvSpPr>
            <p:cNvPr id="17" name="Rechteck 16"/>
            <p:cNvSpPr/>
            <p:nvPr userDrawn="1"/>
          </p:nvSpPr>
          <p:spPr>
            <a:xfrm>
              <a:off x="6192000" y="603319"/>
              <a:ext cx="2648188" cy="2037600"/>
            </a:xfrm>
            <a:prstGeom prst="rect">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18" name="Rechteck 17"/>
            <p:cNvSpPr/>
            <p:nvPr userDrawn="1"/>
          </p:nvSpPr>
          <p:spPr bwMode="blackWhite">
            <a:xfrm>
              <a:off x="287338" y="603319"/>
              <a:ext cx="5904662" cy="2037600"/>
            </a:xfrm>
            <a:prstGeom prst="rect">
              <a:avLst/>
            </a:prstGeom>
            <a:solidFill>
              <a:srgbClr val="0096D3">
                <a:alpha val="89804"/>
              </a:srgb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grpSp>
      <p:pic>
        <p:nvPicPr>
          <p:cNvPr id="20" name="Grafik 19">
            <a:extLst>
              <a:ext uri="{FF2B5EF4-FFF2-40B4-BE49-F238E27FC236}">
                <a16:creationId xmlns:a16="http://schemas.microsoft.com/office/drawing/2014/main" id="{01553FF7-654D-469E-8394-2189F563E87C}"/>
              </a:ext>
            </a:extLst>
          </p:cNvPr>
          <p:cNvPicPr>
            <a:picLocks noChangeAspect="1"/>
          </p:cNvPicPr>
          <p:nvPr userDrawn="1"/>
        </p:nvPicPr>
        <p:blipFill>
          <a:blip r:embed="rId2"/>
          <a:stretch>
            <a:fillRect/>
          </a:stretch>
        </p:blipFill>
        <p:spPr>
          <a:xfrm>
            <a:off x="6563181" y="1367582"/>
            <a:ext cx="1872000" cy="987648"/>
          </a:xfrm>
          <a:prstGeom prst="rect">
            <a:avLst/>
          </a:prstGeom>
        </p:spPr>
      </p:pic>
      <p:sp>
        <p:nvSpPr>
          <p:cNvPr id="10" name="Textplatzhalter 9"/>
          <p:cNvSpPr>
            <a:spLocks noGrp="1"/>
          </p:cNvSpPr>
          <p:nvPr>
            <p:ph type="body" sz="quarter" idx="11"/>
          </p:nvPr>
        </p:nvSpPr>
        <p:spPr bwMode="white">
          <a:xfrm>
            <a:off x="287338" y="349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smtClean="0"/>
              <a:t>Textmasterformat bearbeiten</a:t>
            </a:r>
          </a:p>
        </p:txBody>
      </p:sp>
      <p:sp>
        <p:nvSpPr>
          <p:cNvPr id="14" name="Textplatzhalter 7"/>
          <p:cNvSpPr>
            <a:spLocks noGrp="1"/>
          </p:cNvSpPr>
          <p:nvPr>
            <p:ph type="body" sz="quarter" idx="12" hasCustomPrompt="1"/>
          </p:nvPr>
        </p:nvSpPr>
        <p:spPr>
          <a:xfrm>
            <a:off x="457200" y="6512313"/>
            <a:ext cx="1638300" cy="292348"/>
          </a:xfrm>
        </p:spPr>
        <p:txBody>
          <a:bodyPr>
            <a:noAutofit/>
          </a:bodyPr>
          <a:lstStyle>
            <a:lvl1pPr marL="0" indent="0">
              <a:buNone/>
              <a:defRPr sz="900" cap="all" baseline="0">
                <a:solidFill>
                  <a:schemeClr val="bg1"/>
                </a:solidFill>
              </a:defRPr>
            </a:lvl1pPr>
            <a:lvl2pPr marL="266689" indent="0">
              <a:buNone/>
              <a:defRPr sz="1050"/>
            </a:lvl2pPr>
            <a:lvl3pPr marL="541316" indent="0">
              <a:buNone/>
              <a:defRPr sz="1050"/>
            </a:lvl3pPr>
            <a:lvl4pPr marL="808006" indent="0">
              <a:buNone/>
              <a:defRPr sz="1000"/>
            </a:lvl4pPr>
            <a:lvl5pPr marL="1077870" indent="0">
              <a:buNone/>
              <a:defRPr sz="1000"/>
            </a:lvl5pPr>
          </a:lstStyle>
          <a:p>
            <a:pPr lvl="0"/>
            <a:r>
              <a:rPr lang="de-AT" dirty="0"/>
              <a:t>Stand: </a:t>
            </a:r>
            <a:r>
              <a:rPr lang="de-AT" dirty="0" err="1"/>
              <a:t>xx.xx.xxxx</a:t>
            </a:r>
            <a:endParaRPr lang="de-AT" dirty="0"/>
          </a:p>
        </p:txBody>
      </p:sp>
      <p:sp>
        <p:nvSpPr>
          <p:cNvPr id="12" name="Titel 1"/>
          <p:cNvSpPr>
            <a:spLocks noGrp="1"/>
          </p:cNvSpPr>
          <p:nvPr>
            <p:ph type="ctrTitle" hasCustomPrompt="1"/>
          </p:nvPr>
        </p:nvSpPr>
        <p:spPr bwMode="black">
          <a:xfrm>
            <a:off x="605406" y="1561638"/>
            <a:ext cx="5436000" cy="1231200"/>
          </a:xfrm>
          <a:prstGeom prst="rect">
            <a:avLst/>
          </a:prstGeom>
        </p:spPr>
        <p:txBody>
          <a:bodyPr tIns="0" anchor="ctr" anchorCtr="0">
            <a:noAutofit/>
          </a:bodyPr>
          <a:lstStyle>
            <a:lvl1pPr algn="l">
              <a:lnSpc>
                <a:spcPct val="100000"/>
              </a:lnSpc>
              <a:defRPr sz="3200" b="1" i="0" baseline="0">
                <a:solidFill>
                  <a:schemeClr val="bg1"/>
                </a:solidFill>
                <a:latin typeface="Georgia" charset="0"/>
                <a:ea typeface="Georgia" charset="0"/>
                <a:cs typeface="Georgia" charset="0"/>
              </a:defRPr>
            </a:lvl1pPr>
          </a:lstStyle>
          <a:p>
            <a:r>
              <a:rPr lang="de-AT" dirty="0"/>
              <a:t>Maximal zweizeiligen </a:t>
            </a:r>
            <a:br>
              <a:rPr lang="de-AT" dirty="0"/>
            </a:br>
            <a:r>
              <a:rPr lang="de-AT" dirty="0"/>
              <a:t>Titel eingeben</a:t>
            </a:r>
          </a:p>
        </p:txBody>
      </p:sp>
      <p:sp>
        <p:nvSpPr>
          <p:cNvPr id="13" name="Untertitel 2"/>
          <p:cNvSpPr>
            <a:spLocks noGrp="1"/>
          </p:cNvSpPr>
          <p:nvPr>
            <p:ph type="subTitle" idx="1" hasCustomPrompt="1"/>
          </p:nvPr>
        </p:nvSpPr>
        <p:spPr bwMode="black">
          <a:xfrm>
            <a:off x="605406" y="1191698"/>
            <a:ext cx="5436000" cy="421840"/>
          </a:xfrm>
        </p:spPr>
        <p:txBody>
          <a:bodyPr tIns="0" bIns="0">
            <a:noAutofit/>
          </a:bodyPr>
          <a:lstStyle>
            <a:lvl1pPr marL="0" indent="0" algn="l">
              <a:lnSpc>
                <a:spcPct val="100000"/>
              </a:lnSpc>
              <a:buNone/>
              <a:defRPr sz="1800" b="1" i="0">
                <a:solidFill>
                  <a:schemeClr val="tx1"/>
                </a:solidFill>
                <a:latin typeface="Verdana" charset="0"/>
                <a:ea typeface="Verdana" charset="0"/>
                <a:cs typeface="Verdana" charset="0"/>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6" indent="0" algn="ctr">
              <a:buNone/>
              <a:defRPr>
                <a:solidFill>
                  <a:schemeClr val="tx1">
                    <a:tint val="75000"/>
                  </a:schemeClr>
                </a:solidFill>
              </a:defRPr>
            </a:lvl4pPr>
            <a:lvl5pPr marL="1828540" indent="0" algn="ctr">
              <a:buNone/>
              <a:defRPr>
                <a:solidFill>
                  <a:schemeClr val="tx1">
                    <a:tint val="75000"/>
                  </a:schemeClr>
                </a:solidFill>
              </a:defRPr>
            </a:lvl5pPr>
            <a:lvl6pPr marL="2285676" indent="0" algn="ctr">
              <a:buNone/>
              <a:defRPr>
                <a:solidFill>
                  <a:schemeClr val="tx1">
                    <a:tint val="75000"/>
                  </a:schemeClr>
                </a:solidFill>
              </a:defRPr>
            </a:lvl6pPr>
            <a:lvl7pPr marL="2742810" indent="0" algn="ctr">
              <a:buNone/>
              <a:defRPr>
                <a:solidFill>
                  <a:schemeClr val="tx1">
                    <a:tint val="75000"/>
                  </a:schemeClr>
                </a:solidFill>
              </a:defRPr>
            </a:lvl7pPr>
            <a:lvl8pPr marL="3199945" indent="0" algn="ctr">
              <a:buNone/>
              <a:defRPr>
                <a:solidFill>
                  <a:schemeClr val="tx1">
                    <a:tint val="75000"/>
                  </a:schemeClr>
                </a:solidFill>
              </a:defRPr>
            </a:lvl8pPr>
            <a:lvl9pPr marL="3657080" indent="0" algn="ctr">
              <a:buNone/>
              <a:defRPr>
                <a:solidFill>
                  <a:schemeClr val="tx1">
                    <a:tint val="75000"/>
                  </a:schemeClr>
                </a:solidFill>
              </a:defRPr>
            </a:lvl9pPr>
          </a:lstStyle>
          <a:p>
            <a:r>
              <a:rPr lang="de-AT" dirty="0"/>
              <a:t>Bei Bedarf Untertitel hier eingeben</a:t>
            </a:r>
          </a:p>
        </p:txBody>
      </p:sp>
      <p:pic>
        <p:nvPicPr>
          <p:cNvPr id="11" name="Grafik 10">
            <a:extLst>
              <a:ext uri="{FF2B5EF4-FFF2-40B4-BE49-F238E27FC236}">
                <a16:creationId xmlns:a16="http://schemas.microsoft.com/office/drawing/2014/main" id="{E015221C-1ED6-4CE4-ACA4-1419DD3F972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3200" y="6262496"/>
            <a:ext cx="1889125" cy="326781"/>
          </a:xfrm>
          <a:prstGeom prst="rect">
            <a:avLst/>
          </a:prstGeom>
        </p:spPr>
      </p:pic>
      <p:pic>
        <p:nvPicPr>
          <p:cNvPr id="19" name="Grafik 18"/>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57200" y="6235643"/>
            <a:ext cx="1825200" cy="276669"/>
          </a:xfrm>
          <a:prstGeom prst="rect">
            <a:avLst/>
          </a:prstGeom>
        </p:spPr>
      </p:pic>
    </p:spTree>
    <p:extLst>
      <p:ext uri="{BB962C8B-B14F-4D97-AF65-F5344CB8AC3E}">
        <p14:creationId xmlns:p14="http://schemas.microsoft.com/office/powerpoint/2010/main" val="4188316379"/>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elfolie Bild ´3 kurz">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5" name="Rechteck 24"/>
          <p:cNvSpPr/>
          <p:nvPr userDrawn="1"/>
        </p:nvSpPr>
        <p:spPr>
          <a:xfrm>
            <a:off x="6199684" y="706438"/>
            <a:ext cx="2648188" cy="2078015"/>
          </a:xfrm>
          <a:prstGeom prst="rect">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26" name="Rechteck 25"/>
          <p:cNvSpPr/>
          <p:nvPr userDrawn="1"/>
        </p:nvSpPr>
        <p:spPr bwMode="blackWhite">
          <a:xfrm>
            <a:off x="288000" y="720000"/>
            <a:ext cx="5904662" cy="2078015"/>
          </a:xfrm>
          <a:prstGeom prst="rect">
            <a:avLst/>
          </a:prstGeom>
          <a:solidFill>
            <a:srgbClr val="0096D3">
              <a:alpha val="89804"/>
            </a:srgb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2" name="Titel 1"/>
          <p:cNvSpPr>
            <a:spLocks noGrp="1"/>
          </p:cNvSpPr>
          <p:nvPr userDrawn="1">
            <p:ph type="ctrTitle" hasCustomPrompt="1"/>
          </p:nvPr>
        </p:nvSpPr>
        <p:spPr bwMode="black">
          <a:xfrm>
            <a:off x="605407" y="1555385"/>
            <a:ext cx="5436000" cy="620057"/>
          </a:xfrm>
          <a:prstGeom prst="rect">
            <a:avLst/>
          </a:prstGeom>
        </p:spPr>
        <p:txBody>
          <a:bodyPr tIns="0" anchor="b" anchorCtr="0">
            <a:noAutofit/>
          </a:bodyPr>
          <a:lstStyle>
            <a:lvl1pPr algn="l">
              <a:lnSpc>
                <a:spcPct val="100000"/>
              </a:lnSpc>
              <a:defRPr sz="3200" b="1" i="0" baseline="0">
                <a:solidFill>
                  <a:schemeClr val="bg1"/>
                </a:solidFill>
                <a:latin typeface="Georgia" charset="0"/>
                <a:ea typeface="Georgia" charset="0"/>
                <a:cs typeface="Georgia" charset="0"/>
              </a:defRPr>
            </a:lvl1pPr>
          </a:lstStyle>
          <a:p>
            <a:r>
              <a:rPr lang="de-AT" dirty="0"/>
              <a:t>Einzeiligen Titel eingeben</a:t>
            </a:r>
          </a:p>
        </p:txBody>
      </p:sp>
      <p:sp>
        <p:nvSpPr>
          <p:cNvPr id="3" name="Untertitel 2"/>
          <p:cNvSpPr>
            <a:spLocks noGrp="1"/>
          </p:cNvSpPr>
          <p:nvPr userDrawn="1">
            <p:ph type="subTitle" idx="1" hasCustomPrompt="1"/>
          </p:nvPr>
        </p:nvSpPr>
        <p:spPr bwMode="black">
          <a:xfrm>
            <a:off x="605407" y="1191698"/>
            <a:ext cx="5436000" cy="365413"/>
          </a:xfrm>
        </p:spPr>
        <p:txBody>
          <a:bodyPr tIns="0" bIns="0">
            <a:noAutofit/>
          </a:bodyPr>
          <a:lstStyle>
            <a:lvl1pPr marL="0" indent="0" algn="l">
              <a:lnSpc>
                <a:spcPct val="100000"/>
              </a:lnSpc>
              <a:buNone/>
              <a:defRPr sz="1800" b="1" i="0">
                <a:solidFill>
                  <a:schemeClr val="tx1"/>
                </a:solidFill>
                <a:latin typeface="Verdana" charset="0"/>
                <a:ea typeface="Verdana" charset="0"/>
                <a:cs typeface="Verdana" charset="0"/>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6" indent="0" algn="ctr">
              <a:buNone/>
              <a:defRPr>
                <a:solidFill>
                  <a:schemeClr val="tx1">
                    <a:tint val="75000"/>
                  </a:schemeClr>
                </a:solidFill>
              </a:defRPr>
            </a:lvl4pPr>
            <a:lvl5pPr marL="1828540" indent="0" algn="ctr">
              <a:buNone/>
              <a:defRPr>
                <a:solidFill>
                  <a:schemeClr val="tx1">
                    <a:tint val="75000"/>
                  </a:schemeClr>
                </a:solidFill>
              </a:defRPr>
            </a:lvl5pPr>
            <a:lvl6pPr marL="2285676" indent="0" algn="ctr">
              <a:buNone/>
              <a:defRPr>
                <a:solidFill>
                  <a:schemeClr val="tx1">
                    <a:tint val="75000"/>
                  </a:schemeClr>
                </a:solidFill>
              </a:defRPr>
            </a:lvl6pPr>
            <a:lvl7pPr marL="2742810" indent="0" algn="ctr">
              <a:buNone/>
              <a:defRPr>
                <a:solidFill>
                  <a:schemeClr val="tx1">
                    <a:tint val="75000"/>
                  </a:schemeClr>
                </a:solidFill>
              </a:defRPr>
            </a:lvl7pPr>
            <a:lvl8pPr marL="3199945" indent="0" algn="ctr">
              <a:buNone/>
              <a:defRPr>
                <a:solidFill>
                  <a:schemeClr val="tx1">
                    <a:tint val="75000"/>
                  </a:schemeClr>
                </a:solidFill>
              </a:defRPr>
            </a:lvl8pPr>
            <a:lvl9pPr marL="3657080" indent="0" algn="ctr">
              <a:buNone/>
              <a:defRPr>
                <a:solidFill>
                  <a:schemeClr val="tx1">
                    <a:tint val="75000"/>
                  </a:schemeClr>
                </a:solidFill>
              </a:defRPr>
            </a:lvl9pPr>
          </a:lstStyle>
          <a:p>
            <a:r>
              <a:rPr lang="de-AT" dirty="0"/>
              <a:t>Bei Bedarf Untertitel hier eingeben</a:t>
            </a:r>
          </a:p>
        </p:txBody>
      </p:sp>
      <p:sp>
        <p:nvSpPr>
          <p:cNvPr id="16" name="Textplatzhalter 9"/>
          <p:cNvSpPr>
            <a:spLocks noGrp="1"/>
          </p:cNvSpPr>
          <p:nvPr userDrawn="1">
            <p:ph type="body" sz="quarter" idx="11"/>
          </p:nvPr>
        </p:nvSpPr>
        <p:spPr bwMode="white">
          <a:xfrm>
            <a:off x="287338" y="313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smtClean="0"/>
              <a:t>Textmasterformat bearbeiten</a:t>
            </a:r>
          </a:p>
        </p:txBody>
      </p:sp>
      <p:sp>
        <p:nvSpPr>
          <p:cNvPr id="12" name="Textplatzhalter 7"/>
          <p:cNvSpPr>
            <a:spLocks noGrp="1"/>
          </p:cNvSpPr>
          <p:nvPr userDrawn="1">
            <p:ph type="body" sz="quarter" idx="12" hasCustomPrompt="1"/>
          </p:nvPr>
        </p:nvSpPr>
        <p:spPr>
          <a:xfrm>
            <a:off x="457200" y="6512313"/>
            <a:ext cx="1638300" cy="292348"/>
          </a:xfrm>
        </p:spPr>
        <p:txBody>
          <a:bodyPr>
            <a:noAutofit/>
          </a:bodyPr>
          <a:lstStyle>
            <a:lvl1pPr marL="0" indent="0">
              <a:buNone/>
              <a:defRPr sz="900" cap="all" baseline="0">
                <a:solidFill>
                  <a:schemeClr val="bg1"/>
                </a:solidFill>
              </a:defRPr>
            </a:lvl1pPr>
            <a:lvl2pPr marL="266689" indent="0">
              <a:buNone/>
              <a:defRPr sz="1050"/>
            </a:lvl2pPr>
            <a:lvl3pPr marL="541316" indent="0">
              <a:buNone/>
              <a:defRPr sz="1050"/>
            </a:lvl3pPr>
            <a:lvl4pPr marL="808006" indent="0">
              <a:buNone/>
              <a:defRPr sz="1000"/>
            </a:lvl4pPr>
            <a:lvl5pPr marL="1077870" indent="0">
              <a:buNone/>
              <a:defRPr sz="1000"/>
            </a:lvl5pPr>
          </a:lstStyle>
          <a:p>
            <a:pPr lvl="0"/>
            <a:r>
              <a:rPr lang="de-AT" dirty="0"/>
              <a:t>Stand: </a:t>
            </a:r>
            <a:r>
              <a:rPr lang="de-AT" dirty="0" err="1"/>
              <a:t>xx.xx.xxxx</a:t>
            </a:r>
            <a:endParaRPr lang="de-AT" dirty="0"/>
          </a:p>
        </p:txBody>
      </p:sp>
      <p:pic>
        <p:nvPicPr>
          <p:cNvPr id="13" name="Grafik 12">
            <a:extLst>
              <a:ext uri="{FF2B5EF4-FFF2-40B4-BE49-F238E27FC236}">
                <a16:creationId xmlns:a16="http://schemas.microsoft.com/office/drawing/2014/main" id="{63FE82C0-4FDB-4D2A-A182-623C852CF532}"/>
              </a:ext>
            </a:extLst>
          </p:cNvPr>
          <p:cNvPicPr>
            <a:picLocks noChangeAspect="1"/>
          </p:cNvPicPr>
          <p:nvPr userDrawn="1"/>
        </p:nvPicPr>
        <p:blipFill>
          <a:blip r:embed="rId2"/>
          <a:stretch>
            <a:fillRect/>
          </a:stretch>
        </p:blipFill>
        <p:spPr>
          <a:xfrm>
            <a:off x="6563181" y="1367582"/>
            <a:ext cx="1872000" cy="987648"/>
          </a:xfrm>
          <a:prstGeom prst="rect">
            <a:avLst/>
          </a:prstGeom>
        </p:spPr>
      </p:pic>
      <p:pic>
        <p:nvPicPr>
          <p:cNvPr id="11" name="Grafik 10">
            <a:extLst>
              <a:ext uri="{FF2B5EF4-FFF2-40B4-BE49-F238E27FC236}">
                <a16:creationId xmlns:a16="http://schemas.microsoft.com/office/drawing/2014/main" id="{1B0AEE84-E3C4-47D4-892D-1766F953ACD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3200" y="6262496"/>
            <a:ext cx="1889125" cy="326781"/>
          </a:xfrm>
          <a:prstGeom prst="rect">
            <a:avLst/>
          </a:prstGeom>
        </p:spPr>
      </p:pic>
      <p:pic>
        <p:nvPicPr>
          <p:cNvPr id="15" name="Grafik 14"/>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57200" y="6235643"/>
            <a:ext cx="1825200" cy="276669"/>
          </a:xfrm>
          <a:prstGeom prst="rect">
            <a:avLst/>
          </a:prstGeom>
        </p:spPr>
      </p:pic>
    </p:spTree>
    <p:extLst>
      <p:ext uri="{BB962C8B-B14F-4D97-AF65-F5344CB8AC3E}">
        <p14:creationId xmlns:p14="http://schemas.microsoft.com/office/powerpoint/2010/main" val="383958111"/>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613536"/>
            <a:ext cx="7764463" cy="4631054"/>
          </a:xfrm>
          <a:prstGeom prst="rect">
            <a:avLst/>
          </a:prstGeom>
        </p:spPr>
        <p:txBody>
          <a:bodyPr vert="horz" lIns="0" tIns="45715" rIns="0" bIns="45715" rtlCol="0">
            <a:normAutofit/>
          </a:bodyPr>
          <a:lstStyle/>
          <a:p>
            <a:pPr lvl="0"/>
            <a:r>
              <a:rPr lang="de-AT" dirty="0"/>
              <a:t>Textmasterformate durch Klicken bearbeiten</a:t>
            </a:r>
          </a:p>
          <a:p>
            <a:pPr lvl="1"/>
            <a:r>
              <a:rPr lang="de-AT" dirty="0"/>
              <a:t>Zweite Ebene</a:t>
            </a:r>
          </a:p>
          <a:p>
            <a:pPr lvl="2"/>
            <a:r>
              <a:rPr lang="de-AT" dirty="0"/>
              <a:t>Dritte Ebene</a:t>
            </a:r>
          </a:p>
          <a:p>
            <a:pPr lvl="3"/>
            <a:r>
              <a:rPr lang="de-AT" dirty="0"/>
              <a:t>Vierte Ebene</a:t>
            </a:r>
          </a:p>
          <a:p>
            <a:pPr lvl="4"/>
            <a:r>
              <a:rPr lang="de-AT" dirty="0"/>
              <a:t>Fünfte Ebene</a:t>
            </a:r>
          </a:p>
        </p:txBody>
      </p:sp>
      <p:sp>
        <p:nvSpPr>
          <p:cNvPr id="5" name="Fußzeilenplatzhalter 4"/>
          <p:cNvSpPr>
            <a:spLocks noGrp="1"/>
          </p:cNvSpPr>
          <p:nvPr userDrawn="1">
            <p:ph type="ftr" sz="quarter" idx="3"/>
          </p:nvPr>
        </p:nvSpPr>
        <p:spPr>
          <a:xfrm>
            <a:off x="1354562" y="6494473"/>
            <a:ext cx="3217444" cy="309702"/>
          </a:xfrm>
          <a:prstGeom prst="rect">
            <a:avLst/>
          </a:prstGeom>
        </p:spPr>
        <p:txBody>
          <a:bodyPr vert="horz" lIns="91431" tIns="45715" rIns="91431" bIns="45715" rtlCol="0" anchor="ctr"/>
          <a:lstStyle>
            <a:lvl1pPr algn="l">
              <a:defRPr sz="800" cap="all" baseline="0">
                <a:solidFill>
                  <a:schemeClr val="tx1">
                    <a:tint val="75000"/>
                  </a:schemeClr>
                </a:solidFill>
              </a:defRPr>
            </a:lvl1pPr>
          </a:lstStyle>
          <a:p>
            <a:r>
              <a:rPr lang="de-AT" dirty="0"/>
              <a:t>Fusszeile</a:t>
            </a:r>
          </a:p>
        </p:txBody>
      </p:sp>
      <p:sp>
        <p:nvSpPr>
          <p:cNvPr id="6" name="Foliennummernplatzhalter 5"/>
          <p:cNvSpPr>
            <a:spLocks noGrp="1"/>
          </p:cNvSpPr>
          <p:nvPr userDrawn="1">
            <p:ph type="sldNum" sz="quarter" idx="4"/>
          </p:nvPr>
        </p:nvSpPr>
        <p:spPr>
          <a:xfrm>
            <a:off x="462407" y="6494473"/>
            <a:ext cx="892150" cy="309702"/>
          </a:xfrm>
          <a:prstGeom prst="rect">
            <a:avLst/>
          </a:prstGeom>
        </p:spPr>
        <p:txBody>
          <a:bodyPr vert="horz" lIns="0" tIns="45715" rIns="0" bIns="45715" rtlCol="0" anchor="ctr"/>
          <a:lstStyle>
            <a:lvl1pPr algn="l">
              <a:defRPr sz="800" cap="all" baseline="0">
                <a:solidFill>
                  <a:schemeClr val="tx1">
                    <a:tint val="75000"/>
                  </a:schemeClr>
                </a:solidFill>
              </a:defRPr>
            </a:lvl1pPr>
          </a:lstStyle>
          <a:p>
            <a:r>
              <a:rPr lang="de-AT" dirty="0"/>
              <a:t>SEITE </a:t>
            </a:r>
            <a:fld id="{BE3DC40E-DBBE-4E2D-9EEC-FBF0DA0E9179}" type="slidenum">
              <a:rPr lang="de-AT" smtClean="0"/>
              <a:pPr/>
              <a:t>‹Nr.›</a:t>
            </a:fld>
            <a:endParaRPr lang="de-AT" dirty="0"/>
          </a:p>
        </p:txBody>
      </p:sp>
      <p:sp>
        <p:nvSpPr>
          <p:cNvPr id="7" name="Datumsplatzhalter 6"/>
          <p:cNvSpPr>
            <a:spLocks noGrp="1"/>
          </p:cNvSpPr>
          <p:nvPr userDrawn="1">
            <p:ph type="dt" sz="half" idx="2"/>
          </p:nvPr>
        </p:nvSpPr>
        <p:spPr>
          <a:xfrm>
            <a:off x="5745182" y="6494473"/>
            <a:ext cx="987407" cy="309702"/>
          </a:xfrm>
          <a:prstGeom prst="rect">
            <a:avLst/>
          </a:prstGeom>
        </p:spPr>
        <p:txBody>
          <a:bodyPr vert="horz" lIns="0" tIns="45715" rIns="0" bIns="45715" rtlCol="0" anchor="ctr"/>
          <a:lstStyle>
            <a:lvl1pPr algn="r">
              <a:defRPr lang="de-DE" sz="800" kern="1200" cap="all" baseline="0" smtClean="0">
                <a:solidFill>
                  <a:schemeClr val="tx1">
                    <a:tint val="75000"/>
                  </a:schemeClr>
                </a:solidFill>
                <a:latin typeface="+mn-lt"/>
                <a:ea typeface="+mn-ea"/>
                <a:cs typeface="+mn-cs"/>
              </a:defRPr>
            </a:lvl1pPr>
          </a:lstStyle>
          <a:p>
            <a:fld id="{EF16FBD4-A1A0-4C0D-8ECA-591A550A295A}" type="datetime1">
              <a:rPr lang="de-AT" smtClean="0"/>
              <a:pPr/>
              <a:t>02.05.2022</a:t>
            </a:fld>
            <a:endParaRPr lang="de-AT" dirty="0"/>
          </a:p>
        </p:txBody>
      </p:sp>
      <p:sp>
        <p:nvSpPr>
          <p:cNvPr id="18" name="Rechteck 17"/>
          <p:cNvSpPr/>
          <p:nvPr userDrawn="1"/>
        </p:nvSpPr>
        <p:spPr bwMode="gray">
          <a:xfrm>
            <a:off x="0" y="1252226"/>
            <a:ext cx="9144000" cy="30240"/>
          </a:xfrm>
          <a:prstGeom prst="rect">
            <a:avLst/>
          </a:prstGeom>
          <a:solidFill>
            <a:srgbClr val="0C94B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1800" dirty="0"/>
              <a:t>      </a:t>
            </a:r>
          </a:p>
        </p:txBody>
      </p:sp>
      <p:sp>
        <p:nvSpPr>
          <p:cNvPr id="15" name="Titelplatzhalter 14"/>
          <p:cNvSpPr>
            <a:spLocks noGrp="1"/>
          </p:cNvSpPr>
          <p:nvPr userDrawn="1">
            <p:ph type="title"/>
          </p:nvPr>
        </p:nvSpPr>
        <p:spPr bwMode="auto">
          <a:xfrm>
            <a:off x="462408" y="167640"/>
            <a:ext cx="6646730" cy="1084586"/>
          </a:xfrm>
          <a:prstGeom prst="rect">
            <a:avLst/>
          </a:prstGeom>
        </p:spPr>
        <p:txBody>
          <a:bodyPr vert="horz" lIns="0" tIns="0" rIns="0" bIns="0" rtlCol="0" anchor="ctr">
            <a:normAutofit/>
          </a:bodyPr>
          <a:lstStyle/>
          <a:p>
            <a:r>
              <a:rPr lang="de-AT" dirty="0"/>
              <a:t>Titelmasterformat durch </a:t>
            </a:r>
            <a:br>
              <a:rPr lang="de-AT" dirty="0"/>
            </a:br>
            <a:r>
              <a:rPr lang="de-AT" dirty="0"/>
              <a:t>Klicken bearbeiten</a:t>
            </a:r>
          </a:p>
        </p:txBody>
      </p:sp>
      <p:sp>
        <p:nvSpPr>
          <p:cNvPr id="17" name="Rechteck 16"/>
          <p:cNvSpPr/>
          <p:nvPr userDrawn="1"/>
        </p:nvSpPr>
        <p:spPr>
          <a:xfrm>
            <a:off x="5745182" y="6186695"/>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Grafik 12"/>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5816183" y="0"/>
            <a:ext cx="3327817" cy="1250412"/>
          </a:xfrm>
          <a:prstGeom prst="rect">
            <a:avLst/>
          </a:prstGeom>
        </p:spPr>
      </p:pic>
      <p:pic>
        <p:nvPicPr>
          <p:cNvPr id="14" name="Grafik 13">
            <a:extLst>
              <a:ext uri="{FF2B5EF4-FFF2-40B4-BE49-F238E27FC236}">
                <a16:creationId xmlns:a16="http://schemas.microsoft.com/office/drawing/2014/main" id="{CBFE10AA-75A4-4890-9EDF-8C4C050328A3}"/>
              </a:ext>
            </a:extLst>
          </p:cNvPr>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7236054" y="6477395"/>
            <a:ext cx="1884536" cy="326780"/>
          </a:xfrm>
          <a:prstGeom prst="rect">
            <a:avLst/>
          </a:prstGeom>
        </p:spPr>
      </p:pic>
      <p:pic>
        <p:nvPicPr>
          <p:cNvPr id="19" name="Grafik 18"/>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462407" y="6244589"/>
            <a:ext cx="1706149" cy="249883"/>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3" r:id="rId3"/>
    <p:sldLayoutId id="2147483675" r:id="rId4"/>
    <p:sldLayoutId id="2147483676" r:id="rId5"/>
    <p:sldLayoutId id="2147483686" r:id="rId6"/>
    <p:sldLayoutId id="2147483687" r:id="rId7"/>
    <p:sldLayoutId id="2147483681" r:id="rId8"/>
    <p:sldLayoutId id="2147483682" r:id="rId9"/>
    <p:sldLayoutId id="2147483688" r:id="rId10"/>
    <p:sldLayoutId id="2147483691" r:id="rId11"/>
    <p:sldLayoutId id="2147483664" r:id="rId12"/>
    <p:sldLayoutId id="2147483667" r:id="rId13"/>
    <p:sldLayoutId id="2147483668" r:id="rId14"/>
    <p:sldLayoutId id="2147483670" r:id="rId15"/>
  </p:sldLayoutIdLst>
  <p:transition>
    <p:fade/>
  </p:transition>
  <p:timing>
    <p:tnLst>
      <p:par>
        <p:cTn id="1" dur="indefinite" restart="never" nodeType="tmRoot"/>
      </p:par>
    </p:tnLst>
  </p:timing>
  <p:hf hdr="0" dt="0"/>
  <p:txStyles>
    <p:titleStyle>
      <a:lvl1pPr algn="l" defTabSz="914269" rtl="0" eaLnBrk="1" latinLnBrk="0" hangingPunct="1">
        <a:lnSpc>
          <a:spcPct val="100000"/>
        </a:lnSpc>
        <a:spcBef>
          <a:spcPct val="0"/>
        </a:spcBef>
        <a:buNone/>
        <a:defRPr sz="2400" b="1" kern="1200">
          <a:solidFill>
            <a:schemeClr val="tx1"/>
          </a:solidFill>
          <a:latin typeface="Georgia" charset="0"/>
          <a:ea typeface="Georgia" charset="0"/>
          <a:cs typeface="Georgia" charset="0"/>
        </a:defRPr>
      </a:lvl1pPr>
    </p:titleStyle>
    <p:bodyStyle>
      <a:lvl1pPr marL="266689" indent="-266689" algn="l" defTabSz="914269" rtl="0" eaLnBrk="1" latinLnBrk="0" hangingPunct="1">
        <a:lnSpc>
          <a:spcPct val="100000"/>
        </a:lnSpc>
        <a:spcBef>
          <a:spcPts val="0"/>
        </a:spcBef>
        <a:spcAft>
          <a:spcPts val="600"/>
        </a:spcAft>
        <a:buClr>
          <a:schemeClr val="accent1"/>
        </a:buClr>
        <a:buFont typeface="Wingdings" charset="2"/>
        <a:buChar char="§"/>
        <a:defRPr sz="1600" kern="1200">
          <a:solidFill>
            <a:schemeClr val="tx1"/>
          </a:solidFill>
          <a:latin typeface="+mn-lt"/>
          <a:ea typeface="+mn-ea"/>
          <a:cs typeface="+mn-cs"/>
        </a:defRPr>
      </a:lvl1pPr>
      <a:lvl2pPr marL="539729" indent="-273040" algn="l" defTabSz="914269" rtl="0" eaLnBrk="1" latinLnBrk="0" hangingPunct="1">
        <a:lnSpc>
          <a:spcPct val="100000"/>
        </a:lnSpc>
        <a:spcBef>
          <a:spcPts val="0"/>
        </a:spcBef>
        <a:spcAft>
          <a:spcPts val="400"/>
        </a:spcAft>
        <a:buClr>
          <a:schemeClr val="accent1"/>
        </a:buClr>
        <a:buSzPct val="100000"/>
        <a:buFont typeface="Wingdings" charset="2"/>
        <a:buChar char="§"/>
        <a:defRPr sz="1500" kern="1200">
          <a:solidFill>
            <a:schemeClr val="tx1"/>
          </a:solidFill>
          <a:latin typeface="+mn-lt"/>
          <a:ea typeface="+mn-ea"/>
          <a:cs typeface="+mn-cs"/>
        </a:defRPr>
      </a:lvl2pPr>
      <a:lvl3pPr marL="814356" indent="-273040" algn="l" defTabSz="914269" rtl="0" eaLnBrk="1" latinLnBrk="0" hangingPunct="1">
        <a:lnSpc>
          <a:spcPct val="100000"/>
        </a:lnSpc>
        <a:spcBef>
          <a:spcPts val="0"/>
        </a:spcBef>
        <a:spcAft>
          <a:spcPts val="400"/>
        </a:spcAft>
        <a:buClr>
          <a:schemeClr val="accent1"/>
        </a:buClr>
        <a:buFont typeface="Wingdings" charset="2"/>
        <a:buChar char="§"/>
        <a:defRPr sz="1400" kern="1200">
          <a:solidFill>
            <a:schemeClr val="tx1"/>
          </a:solidFill>
          <a:latin typeface="+mn-lt"/>
          <a:ea typeface="+mn-ea"/>
          <a:cs typeface="+mn-cs"/>
        </a:defRPr>
      </a:lvl3pPr>
      <a:lvl4pPr marL="1074695" indent="-266689" algn="l" defTabSz="914269" rtl="0" eaLnBrk="1" latinLnBrk="0" hangingPunct="1">
        <a:lnSpc>
          <a:spcPct val="100000"/>
        </a:lnSpc>
        <a:spcBef>
          <a:spcPts val="0"/>
        </a:spcBef>
        <a:spcAft>
          <a:spcPts val="400"/>
        </a:spcAft>
        <a:buClr>
          <a:schemeClr val="accent1"/>
        </a:buClr>
        <a:buFont typeface="Wingdings" charset="2"/>
        <a:buChar char="§"/>
        <a:defRPr sz="1200" kern="1200">
          <a:solidFill>
            <a:schemeClr val="tx1"/>
          </a:solidFill>
          <a:latin typeface="+mn-lt"/>
          <a:ea typeface="+mn-ea"/>
          <a:cs typeface="+mn-cs"/>
        </a:defRPr>
      </a:lvl4pPr>
      <a:lvl5pPr marL="1341384" indent="-263514" algn="l" defTabSz="914269" rtl="0" eaLnBrk="1" latinLnBrk="0" hangingPunct="1">
        <a:lnSpc>
          <a:spcPct val="100000"/>
        </a:lnSpc>
        <a:spcBef>
          <a:spcPts val="0"/>
        </a:spcBef>
        <a:spcAft>
          <a:spcPts val="400"/>
        </a:spcAft>
        <a:buClr>
          <a:schemeClr val="accent1"/>
        </a:buClr>
        <a:buFont typeface="Wingdings" charset="2"/>
        <a:buChar char="§"/>
        <a:defRPr sz="1200" kern="1200">
          <a:solidFill>
            <a:schemeClr val="tx1"/>
          </a:solidFill>
          <a:latin typeface="+mn-lt"/>
          <a:ea typeface="+mn-ea"/>
          <a:cs typeface="+mn-cs"/>
        </a:defRPr>
      </a:lvl5pPr>
      <a:lvl6pPr marL="2514242" indent="-228568" algn="l" defTabSz="91426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78" indent="-228568" algn="l" defTabSz="91426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13" indent="-228568" algn="l" defTabSz="91426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648" indent="-228568" algn="l" defTabSz="91426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269" rtl="0" eaLnBrk="1" latinLnBrk="0" hangingPunct="1">
        <a:defRPr sz="1800" kern="1200">
          <a:solidFill>
            <a:schemeClr val="tx1"/>
          </a:solidFill>
          <a:latin typeface="+mn-lt"/>
          <a:ea typeface="+mn-ea"/>
          <a:cs typeface="+mn-cs"/>
        </a:defRPr>
      </a:lvl1pPr>
      <a:lvl2pPr marL="457135" algn="l" defTabSz="914269" rtl="0" eaLnBrk="1" latinLnBrk="0" hangingPunct="1">
        <a:defRPr sz="1800" kern="1200">
          <a:solidFill>
            <a:schemeClr val="tx1"/>
          </a:solidFill>
          <a:latin typeface="+mn-lt"/>
          <a:ea typeface="+mn-ea"/>
          <a:cs typeface="+mn-cs"/>
        </a:defRPr>
      </a:lvl2pPr>
      <a:lvl3pPr marL="914269" algn="l" defTabSz="914269" rtl="0" eaLnBrk="1" latinLnBrk="0" hangingPunct="1">
        <a:defRPr sz="1800" kern="1200">
          <a:solidFill>
            <a:schemeClr val="tx1"/>
          </a:solidFill>
          <a:latin typeface="+mn-lt"/>
          <a:ea typeface="+mn-ea"/>
          <a:cs typeface="+mn-cs"/>
        </a:defRPr>
      </a:lvl3pPr>
      <a:lvl4pPr marL="1371406" algn="l" defTabSz="914269" rtl="0" eaLnBrk="1" latinLnBrk="0" hangingPunct="1">
        <a:defRPr sz="1800" kern="1200">
          <a:solidFill>
            <a:schemeClr val="tx1"/>
          </a:solidFill>
          <a:latin typeface="+mn-lt"/>
          <a:ea typeface="+mn-ea"/>
          <a:cs typeface="+mn-cs"/>
        </a:defRPr>
      </a:lvl4pPr>
      <a:lvl5pPr marL="1828540" algn="l" defTabSz="914269" rtl="0" eaLnBrk="1" latinLnBrk="0" hangingPunct="1">
        <a:defRPr sz="1800" kern="1200">
          <a:solidFill>
            <a:schemeClr val="tx1"/>
          </a:solidFill>
          <a:latin typeface="+mn-lt"/>
          <a:ea typeface="+mn-ea"/>
          <a:cs typeface="+mn-cs"/>
        </a:defRPr>
      </a:lvl5pPr>
      <a:lvl6pPr marL="2285676" algn="l" defTabSz="914269" rtl="0" eaLnBrk="1" latinLnBrk="0" hangingPunct="1">
        <a:defRPr sz="1800" kern="1200">
          <a:solidFill>
            <a:schemeClr val="tx1"/>
          </a:solidFill>
          <a:latin typeface="+mn-lt"/>
          <a:ea typeface="+mn-ea"/>
          <a:cs typeface="+mn-cs"/>
        </a:defRPr>
      </a:lvl6pPr>
      <a:lvl7pPr marL="2742810" algn="l" defTabSz="914269" rtl="0" eaLnBrk="1" latinLnBrk="0" hangingPunct="1">
        <a:defRPr sz="1800" kern="1200">
          <a:solidFill>
            <a:schemeClr val="tx1"/>
          </a:solidFill>
          <a:latin typeface="+mn-lt"/>
          <a:ea typeface="+mn-ea"/>
          <a:cs typeface="+mn-cs"/>
        </a:defRPr>
      </a:lvl7pPr>
      <a:lvl8pPr marL="3199945" algn="l" defTabSz="914269" rtl="0" eaLnBrk="1" latinLnBrk="0" hangingPunct="1">
        <a:defRPr sz="1800" kern="1200">
          <a:solidFill>
            <a:schemeClr val="tx1"/>
          </a:solidFill>
          <a:latin typeface="+mn-lt"/>
          <a:ea typeface="+mn-ea"/>
          <a:cs typeface="+mn-cs"/>
        </a:defRPr>
      </a:lvl8pPr>
      <a:lvl9pPr marL="3657080" algn="l" defTabSz="914269"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pos="2880" userDrawn="1">
          <p15:clr>
            <a:srgbClr val="F26B43"/>
          </p15:clr>
        </p15:guide>
        <p15:guide id="3" pos="288" userDrawn="1">
          <p15:clr>
            <a:srgbClr val="F26B43"/>
          </p15:clr>
        </p15:guide>
        <p15:guide id="4" pos="5179" userDrawn="1">
          <p15:clr>
            <a:srgbClr val="F26B43"/>
          </p15:clr>
        </p15:guide>
        <p15:guide id="5" pos="5467" userDrawn="1">
          <p15:clr>
            <a:srgbClr val="F26B43"/>
          </p15:clr>
        </p15:guide>
        <p15:guide id="7" orient="horz" pos="3934" userDrawn="1">
          <p15:clr>
            <a:srgbClr val="F26B43"/>
          </p15:clr>
        </p15:guide>
        <p15:guide id="9" orient="horz" pos="218" userDrawn="1">
          <p15:clr>
            <a:srgbClr val="F26B43"/>
          </p15:clr>
        </p15:guide>
        <p15:guide id="10" orient="horz" pos="1016" userDrawn="1">
          <p15:clr>
            <a:srgbClr val="F26B43"/>
          </p15:clr>
        </p15:guide>
        <p15:guide id="11" orient="horz" pos="4216" userDrawn="1">
          <p15:clr>
            <a:srgbClr val="F26B43"/>
          </p15:clr>
        </p15:guide>
        <p15:guide id="16" orient="horz" pos="2160" userDrawn="1">
          <p15:clr>
            <a:srgbClr val="F26B43"/>
          </p15:clr>
        </p15:guide>
        <p15:guide id="19" pos="390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GB" noProof="0" dirty="0" smtClean="0"/>
              <a:t>Chances &amp; Risks</a:t>
            </a:r>
            <a:endParaRPr lang="en-GB" noProof="0" dirty="0"/>
          </a:p>
        </p:txBody>
      </p:sp>
      <p:sp>
        <p:nvSpPr>
          <p:cNvPr id="4" name="Inhaltsplatzhalter 1"/>
          <p:cNvSpPr>
            <a:spLocks noGrp="1"/>
          </p:cNvSpPr>
          <p:nvPr>
            <p:ph idx="1"/>
          </p:nvPr>
        </p:nvSpPr>
        <p:spPr>
          <a:xfrm>
            <a:off x="462019" y="1613536"/>
            <a:ext cx="7759644" cy="4624686"/>
          </a:xfrm>
        </p:spPr>
        <p:txBody>
          <a:bodyPr>
            <a:normAutofit/>
          </a:bodyPr>
          <a:lstStyle/>
          <a:p>
            <a:pPr marL="0" indent="0">
              <a:spcBef>
                <a:spcPts val="1200"/>
              </a:spcBef>
              <a:buNone/>
            </a:pPr>
            <a:r>
              <a:rPr lang="en-GB" b="1" noProof="0" dirty="0" smtClean="0">
                <a:latin typeface="Montserrat Light" panose="00000400000000000000" pitchFamily="2" charset="0"/>
              </a:rPr>
              <a:t>Guiding Questions</a:t>
            </a:r>
          </a:p>
          <a:p>
            <a:pPr>
              <a:spcBef>
                <a:spcPts val="1200"/>
              </a:spcBef>
            </a:pPr>
            <a:r>
              <a:rPr lang="en-GB" noProof="0" dirty="0" smtClean="0">
                <a:latin typeface="Montserrat Light" panose="00000400000000000000" pitchFamily="2" charset="0"/>
              </a:rPr>
              <a:t>Which chances and risks do you face when implementing your project? How can they limit the success of your project?  </a:t>
            </a:r>
          </a:p>
          <a:p>
            <a:pPr>
              <a:spcBef>
                <a:spcPts val="1200"/>
              </a:spcBef>
            </a:pPr>
            <a:r>
              <a:rPr lang="en-GB" noProof="0" dirty="0" smtClean="0">
                <a:latin typeface="Montserrat Light" panose="00000400000000000000" pitchFamily="2" charset="0"/>
              </a:rPr>
              <a:t>What are your short- and long-term strategies to seize chances and minimize risks?</a:t>
            </a:r>
          </a:p>
          <a:p>
            <a:pPr>
              <a:spcBef>
                <a:spcPts val="1200"/>
              </a:spcBef>
            </a:pPr>
            <a:r>
              <a:rPr lang="en-GB" noProof="0" dirty="0" smtClean="0">
                <a:latin typeface="Montserrat Light" panose="00000400000000000000" pitchFamily="2" charset="0"/>
              </a:rPr>
              <a:t>How can you increase your strengths so that opportunities can be realized?  How can you minimize weaknesses that could be exploited by external threats? </a:t>
            </a:r>
          </a:p>
          <a:p>
            <a:pPr marL="0" indent="0">
              <a:spcBef>
                <a:spcPts val="1200"/>
              </a:spcBef>
              <a:buNone/>
            </a:pPr>
            <a:endParaRPr lang="en-GB" b="1" noProof="0" dirty="0" smtClean="0">
              <a:latin typeface="Montserrat Light" panose="00000400000000000000" pitchFamily="2" charset="0"/>
            </a:endParaRPr>
          </a:p>
          <a:p>
            <a:pPr marL="0" indent="0">
              <a:spcBef>
                <a:spcPts val="1200"/>
              </a:spcBef>
              <a:buNone/>
            </a:pPr>
            <a:endParaRPr lang="en-GB" noProof="0" dirty="0">
              <a:latin typeface="Montserrat Light" panose="00000400000000000000" pitchFamily="2" charset="0"/>
            </a:endParaRPr>
          </a:p>
        </p:txBody>
      </p:sp>
    </p:spTree>
    <p:extLst>
      <p:ext uri="{BB962C8B-B14F-4D97-AF65-F5344CB8AC3E}">
        <p14:creationId xmlns:p14="http://schemas.microsoft.com/office/powerpoint/2010/main" val="41644877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GB" noProof="0" dirty="0" smtClean="0"/>
              <a:t>Chances &amp; Risks</a:t>
            </a:r>
            <a:endParaRPr lang="en-GB" noProof="0" dirty="0"/>
          </a:p>
        </p:txBody>
      </p:sp>
      <p:grpSp>
        <p:nvGrpSpPr>
          <p:cNvPr id="3" name="Gruppieren 2" descr="The extract shows the strengths of the project on the upper left side. In addition to the well-trained staff, extensive business know-how and an innovative approach are defined here. The upper right side shows the weaknesses, which include the tight budget and the limited opening hours. " title="SWOT analysis (section on strengths and weaknesses)"/>
          <p:cNvGrpSpPr/>
          <p:nvPr/>
        </p:nvGrpSpPr>
        <p:grpSpPr>
          <a:xfrm>
            <a:off x="982377" y="2034121"/>
            <a:ext cx="7374038" cy="1889060"/>
            <a:chOff x="-998315" y="-937803"/>
            <a:chExt cx="8703517" cy="2929162"/>
          </a:xfrm>
        </p:grpSpPr>
        <p:sp>
          <p:nvSpPr>
            <p:cNvPr id="7" name="Freihandform 6"/>
            <p:cNvSpPr/>
            <p:nvPr/>
          </p:nvSpPr>
          <p:spPr>
            <a:xfrm>
              <a:off x="1269515" y="231647"/>
              <a:ext cx="1815253" cy="1759712"/>
            </a:xfrm>
            <a:custGeom>
              <a:avLst/>
              <a:gdLst>
                <a:gd name="connsiteX0" fmla="*/ 0 w 1759712"/>
                <a:gd name="connsiteY0" fmla="*/ 1759712 h 1759712"/>
                <a:gd name="connsiteX1" fmla="*/ 1759712 w 1759712"/>
                <a:gd name="connsiteY1" fmla="*/ 0 h 1759712"/>
                <a:gd name="connsiteX2" fmla="*/ 1759712 w 1759712"/>
                <a:gd name="connsiteY2" fmla="*/ 1759712 h 1759712"/>
                <a:gd name="connsiteX3" fmla="*/ 0 w 1759712"/>
                <a:gd name="connsiteY3" fmla="*/ 1759712 h 1759712"/>
              </a:gdLst>
              <a:ahLst/>
              <a:cxnLst>
                <a:cxn ang="0">
                  <a:pos x="connsiteX0" y="connsiteY0"/>
                </a:cxn>
                <a:cxn ang="0">
                  <a:pos x="connsiteX1" y="connsiteY1"/>
                </a:cxn>
                <a:cxn ang="0">
                  <a:pos x="connsiteX2" y="connsiteY2"/>
                </a:cxn>
                <a:cxn ang="0">
                  <a:pos x="connsiteX3" y="connsiteY3"/>
                </a:cxn>
              </a:cxnLst>
              <a:rect l="l" t="t" r="r" b="b"/>
              <a:pathLst>
                <a:path w="1759712" h="1759712">
                  <a:moveTo>
                    <a:pt x="0" y="1759712"/>
                  </a:moveTo>
                  <a:cubicBezTo>
                    <a:pt x="0" y="787850"/>
                    <a:pt x="787850" y="0"/>
                    <a:pt x="1759712" y="0"/>
                  </a:cubicBezTo>
                  <a:lnTo>
                    <a:pt x="1759712" y="1759712"/>
                  </a:lnTo>
                  <a:lnTo>
                    <a:pt x="0" y="1759712"/>
                  </a:lnTo>
                  <a:close/>
                </a:path>
              </a:pathLst>
            </a:custGeom>
            <a:solidFill>
              <a:srgbClr val="003399"/>
            </a:solidFill>
            <a:ln>
              <a:solidFill>
                <a:srgbClr val="FFFFFF"/>
              </a:solidFill>
            </a:ln>
            <a:effectLst/>
          </p:spPr>
          <p:txBody>
            <a:bodyPr spcFirstLastPara="0" vert="horz" wrap="square" lIns="509238" tIns="509238" rIns="122682" bIns="122682" numCol="1" spcCol="1270" anchor="b" anchorCtr="0">
              <a:noAutofit/>
            </a:bodyPr>
            <a:lstStyle/>
            <a:p>
              <a:pPr algn="ctr">
                <a:lnSpc>
                  <a:spcPct val="90000"/>
                </a:lnSpc>
                <a:spcAft>
                  <a:spcPts val="2269"/>
                </a:spcAft>
              </a:pPr>
              <a:r>
                <a:rPr lang="de-DE" sz="3750" b="1" dirty="0">
                  <a:solidFill>
                    <a:srgbClr val="FFFFFF"/>
                  </a:solidFill>
                  <a:latin typeface="Montserrat"/>
                  <a:ea typeface="Times New Roman" panose="02020603050405020304" pitchFamily="18" charset="0"/>
                  <a:cs typeface="Times New Roman" panose="02020603050405020304" pitchFamily="18" charset="0"/>
                </a:rPr>
                <a:t>S</a:t>
              </a:r>
              <a:endParaRPr lang="de-AT" sz="3750" dirty="0">
                <a:latin typeface="Montserrat"/>
                <a:ea typeface="Times New Roman" panose="02020603050405020304" pitchFamily="18" charset="0"/>
              </a:endParaRPr>
            </a:p>
          </p:txBody>
        </p:sp>
        <p:sp>
          <p:nvSpPr>
            <p:cNvPr id="6" name="Freihandform 5"/>
            <p:cNvSpPr/>
            <p:nvPr/>
          </p:nvSpPr>
          <p:spPr>
            <a:xfrm>
              <a:off x="-998315" y="-937803"/>
              <a:ext cx="2982608" cy="2908325"/>
            </a:xfrm>
            <a:custGeom>
              <a:avLst/>
              <a:gdLst>
                <a:gd name="connsiteX0" fmla="*/ 0 w 2007616"/>
                <a:gd name="connsiteY0" fmla="*/ 130048 h 1300480"/>
                <a:gd name="connsiteX1" fmla="*/ 130048 w 2007616"/>
                <a:gd name="connsiteY1" fmla="*/ 0 h 1300480"/>
                <a:gd name="connsiteX2" fmla="*/ 1877568 w 2007616"/>
                <a:gd name="connsiteY2" fmla="*/ 0 h 1300480"/>
                <a:gd name="connsiteX3" fmla="*/ 2007616 w 2007616"/>
                <a:gd name="connsiteY3" fmla="*/ 130048 h 1300480"/>
                <a:gd name="connsiteX4" fmla="*/ 2007616 w 2007616"/>
                <a:gd name="connsiteY4" fmla="*/ 1170432 h 1300480"/>
                <a:gd name="connsiteX5" fmla="*/ 1877568 w 2007616"/>
                <a:gd name="connsiteY5" fmla="*/ 1300480 h 1300480"/>
                <a:gd name="connsiteX6" fmla="*/ 130048 w 2007616"/>
                <a:gd name="connsiteY6" fmla="*/ 1300480 h 1300480"/>
                <a:gd name="connsiteX7" fmla="*/ 0 w 2007616"/>
                <a:gd name="connsiteY7" fmla="*/ 1170432 h 1300480"/>
                <a:gd name="connsiteX8" fmla="*/ 0 w 2007616"/>
                <a:gd name="connsiteY8" fmla="*/ 130048 h 1300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7616" h="1300480">
                  <a:moveTo>
                    <a:pt x="0" y="130048"/>
                  </a:moveTo>
                  <a:cubicBezTo>
                    <a:pt x="0" y="58224"/>
                    <a:pt x="58224" y="0"/>
                    <a:pt x="130048" y="0"/>
                  </a:cubicBezTo>
                  <a:lnTo>
                    <a:pt x="1877568" y="0"/>
                  </a:lnTo>
                  <a:cubicBezTo>
                    <a:pt x="1949392" y="0"/>
                    <a:pt x="2007616" y="58224"/>
                    <a:pt x="2007616" y="130048"/>
                  </a:cubicBezTo>
                  <a:lnTo>
                    <a:pt x="2007616" y="1170432"/>
                  </a:lnTo>
                  <a:cubicBezTo>
                    <a:pt x="2007616" y="1242256"/>
                    <a:pt x="1949392" y="1300480"/>
                    <a:pt x="1877568" y="1300480"/>
                  </a:cubicBezTo>
                  <a:lnTo>
                    <a:pt x="130048" y="1300480"/>
                  </a:lnTo>
                  <a:cubicBezTo>
                    <a:pt x="58224" y="1300480"/>
                    <a:pt x="0" y="1242256"/>
                    <a:pt x="0" y="1170432"/>
                  </a:cubicBezTo>
                  <a:lnTo>
                    <a:pt x="0" y="130048"/>
                  </a:lnTo>
                  <a:close/>
                </a:path>
              </a:pathLst>
            </a:custGeom>
            <a:noFill/>
            <a:ln w="12700" cap="flat" cmpd="sng" algn="ctr">
              <a:solidFill>
                <a:srgbClr val="003399"/>
              </a:solidFill>
              <a:prstDash val="solid"/>
              <a:miter lim="800000"/>
            </a:ln>
            <a:effectLst/>
          </p:spPr>
          <p:txBody>
            <a:bodyPr spcFirstLastPara="0" vert="horz" wrap="square" lIns="107150" tIns="107150" rIns="558864" bIns="350990" numCol="1" spcCol="1270" anchor="t" anchorCtr="0">
              <a:noAutofit/>
            </a:bodyPr>
            <a:lstStyle/>
            <a:p>
              <a:endParaRPr lang="de-AT" sz="1620"/>
            </a:p>
          </p:txBody>
        </p:sp>
        <p:sp>
          <p:nvSpPr>
            <p:cNvPr id="8" name="Freihandform 7"/>
            <p:cNvSpPr/>
            <p:nvPr/>
          </p:nvSpPr>
          <p:spPr>
            <a:xfrm>
              <a:off x="3153277" y="231647"/>
              <a:ext cx="1815253" cy="1759712"/>
            </a:xfrm>
            <a:custGeom>
              <a:avLst/>
              <a:gdLst>
                <a:gd name="connsiteX0" fmla="*/ 0 w 1759712"/>
                <a:gd name="connsiteY0" fmla="*/ 1759712 h 1759712"/>
                <a:gd name="connsiteX1" fmla="*/ 1759712 w 1759712"/>
                <a:gd name="connsiteY1" fmla="*/ 0 h 1759712"/>
                <a:gd name="connsiteX2" fmla="*/ 1759712 w 1759712"/>
                <a:gd name="connsiteY2" fmla="*/ 1759712 h 1759712"/>
                <a:gd name="connsiteX3" fmla="*/ 0 w 1759712"/>
                <a:gd name="connsiteY3" fmla="*/ 1759712 h 1759712"/>
              </a:gdLst>
              <a:ahLst/>
              <a:cxnLst>
                <a:cxn ang="0">
                  <a:pos x="connsiteX0" y="connsiteY0"/>
                </a:cxn>
                <a:cxn ang="0">
                  <a:pos x="connsiteX1" y="connsiteY1"/>
                </a:cxn>
                <a:cxn ang="0">
                  <a:pos x="connsiteX2" y="connsiteY2"/>
                </a:cxn>
                <a:cxn ang="0">
                  <a:pos x="connsiteX3" y="connsiteY3"/>
                </a:cxn>
              </a:cxnLst>
              <a:rect l="l" t="t" r="r" b="b"/>
              <a:pathLst>
                <a:path w="1759712" h="1759712">
                  <a:moveTo>
                    <a:pt x="0" y="0"/>
                  </a:moveTo>
                  <a:cubicBezTo>
                    <a:pt x="971862" y="0"/>
                    <a:pt x="1759712" y="787850"/>
                    <a:pt x="1759712" y="1759712"/>
                  </a:cubicBezTo>
                  <a:lnTo>
                    <a:pt x="0" y="1759712"/>
                  </a:lnTo>
                  <a:lnTo>
                    <a:pt x="0" y="0"/>
                  </a:lnTo>
                  <a:close/>
                </a:path>
              </a:pathLst>
            </a:custGeom>
            <a:solidFill>
              <a:srgbClr val="003399"/>
            </a:solidFill>
            <a:ln>
              <a:solidFill>
                <a:srgbClr val="FFFFFF"/>
              </a:solidFill>
            </a:ln>
            <a:effectLst/>
          </p:spPr>
          <p:txBody>
            <a:bodyPr spcFirstLastPara="0" vert="horz" wrap="square" lIns="122682" tIns="509238" rIns="509238" bIns="122682" numCol="1" spcCol="1270" anchor="b" anchorCtr="0">
              <a:noAutofit/>
            </a:bodyPr>
            <a:lstStyle/>
            <a:p>
              <a:pPr algn="ctr">
                <a:lnSpc>
                  <a:spcPct val="90000"/>
                </a:lnSpc>
                <a:spcAft>
                  <a:spcPts val="2269"/>
                </a:spcAft>
              </a:pPr>
              <a:r>
                <a:rPr lang="de-DE" sz="3750" b="1" dirty="0">
                  <a:solidFill>
                    <a:srgbClr val="FFFFFF"/>
                  </a:solidFill>
                  <a:latin typeface="Montserrat"/>
                  <a:ea typeface="Times New Roman" panose="02020603050405020304" pitchFamily="18" charset="0"/>
                  <a:cs typeface="Times New Roman" panose="02020603050405020304" pitchFamily="18" charset="0"/>
                </a:rPr>
                <a:t>W</a:t>
              </a:r>
              <a:endParaRPr lang="de-AT" sz="3750" dirty="0">
                <a:latin typeface="Montserrat"/>
                <a:ea typeface="Times New Roman" panose="02020603050405020304" pitchFamily="18" charset="0"/>
              </a:endParaRPr>
            </a:p>
          </p:txBody>
        </p:sp>
        <p:sp>
          <p:nvSpPr>
            <p:cNvPr id="4" name="Freihandform 3"/>
            <p:cNvSpPr/>
            <p:nvPr/>
          </p:nvSpPr>
          <p:spPr>
            <a:xfrm>
              <a:off x="4169860" y="-937803"/>
              <a:ext cx="3535342" cy="2908325"/>
            </a:xfrm>
            <a:custGeom>
              <a:avLst/>
              <a:gdLst>
                <a:gd name="connsiteX0" fmla="*/ 0 w 2007616"/>
                <a:gd name="connsiteY0" fmla="*/ 130048 h 1300480"/>
                <a:gd name="connsiteX1" fmla="*/ 130048 w 2007616"/>
                <a:gd name="connsiteY1" fmla="*/ 0 h 1300480"/>
                <a:gd name="connsiteX2" fmla="*/ 1877568 w 2007616"/>
                <a:gd name="connsiteY2" fmla="*/ 0 h 1300480"/>
                <a:gd name="connsiteX3" fmla="*/ 2007616 w 2007616"/>
                <a:gd name="connsiteY3" fmla="*/ 130048 h 1300480"/>
                <a:gd name="connsiteX4" fmla="*/ 2007616 w 2007616"/>
                <a:gd name="connsiteY4" fmla="*/ 1170432 h 1300480"/>
                <a:gd name="connsiteX5" fmla="*/ 1877568 w 2007616"/>
                <a:gd name="connsiteY5" fmla="*/ 1300480 h 1300480"/>
                <a:gd name="connsiteX6" fmla="*/ 130048 w 2007616"/>
                <a:gd name="connsiteY6" fmla="*/ 1300480 h 1300480"/>
                <a:gd name="connsiteX7" fmla="*/ 0 w 2007616"/>
                <a:gd name="connsiteY7" fmla="*/ 1170432 h 1300480"/>
                <a:gd name="connsiteX8" fmla="*/ 0 w 2007616"/>
                <a:gd name="connsiteY8" fmla="*/ 130048 h 1300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7616" h="1300480">
                  <a:moveTo>
                    <a:pt x="0" y="130048"/>
                  </a:moveTo>
                  <a:cubicBezTo>
                    <a:pt x="0" y="58224"/>
                    <a:pt x="58224" y="0"/>
                    <a:pt x="130048" y="0"/>
                  </a:cubicBezTo>
                  <a:lnTo>
                    <a:pt x="1877568" y="0"/>
                  </a:lnTo>
                  <a:cubicBezTo>
                    <a:pt x="1949392" y="0"/>
                    <a:pt x="2007616" y="58224"/>
                    <a:pt x="2007616" y="130048"/>
                  </a:cubicBezTo>
                  <a:lnTo>
                    <a:pt x="2007616" y="1170432"/>
                  </a:lnTo>
                  <a:cubicBezTo>
                    <a:pt x="2007616" y="1242256"/>
                    <a:pt x="1949392" y="1300480"/>
                    <a:pt x="1877568" y="1300480"/>
                  </a:cubicBezTo>
                  <a:lnTo>
                    <a:pt x="130048" y="1300480"/>
                  </a:lnTo>
                  <a:cubicBezTo>
                    <a:pt x="58224" y="1300480"/>
                    <a:pt x="0" y="1242256"/>
                    <a:pt x="0" y="1170432"/>
                  </a:cubicBezTo>
                  <a:lnTo>
                    <a:pt x="0" y="130048"/>
                  </a:lnTo>
                  <a:close/>
                </a:path>
              </a:pathLst>
            </a:custGeom>
            <a:noFill/>
            <a:ln w="12700" cap="flat" cmpd="sng" algn="ctr">
              <a:solidFill>
                <a:srgbClr val="003399"/>
              </a:solidFill>
              <a:prstDash val="solid"/>
              <a:miter lim="800000"/>
            </a:ln>
            <a:effectLst/>
          </p:spPr>
          <p:txBody>
            <a:bodyPr spcFirstLastPara="0" vert="horz" wrap="square" lIns="558863" tIns="107150" rIns="107151" bIns="350990" numCol="1" spcCol="1270" anchor="t" anchorCtr="0">
              <a:noAutofit/>
            </a:bodyPr>
            <a:lstStyle/>
            <a:p>
              <a:endParaRPr lang="de-AT" sz="1620"/>
            </a:p>
          </p:txBody>
        </p:sp>
      </p:grpSp>
      <p:grpSp>
        <p:nvGrpSpPr>
          <p:cNvPr id="9" name="Gruppieren 8" descr="On the bottom left, the chart shows the opportunities of the project, through new funding opportunities and the increasing public awareness of dementia. The risk or threat, in the lower right panel, is the lack of understanding and awareness in the public decision-making discourse and the loss of main funding sources. " title="SWOT Analysis (Opportunities and Threats section)"/>
          <p:cNvGrpSpPr/>
          <p:nvPr/>
        </p:nvGrpSpPr>
        <p:grpSpPr>
          <a:xfrm>
            <a:off x="942859" y="4005067"/>
            <a:ext cx="7473524" cy="1636688"/>
            <a:chOff x="-1021231" y="1799885"/>
            <a:chExt cx="8620665" cy="2537836"/>
          </a:xfrm>
        </p:grpSpPr>
        <p:sp>
          <p:nvSpPr>
            <p:cNvPr id="11" name="Freihandform 10"/>
            <p:cNvSpPr/>
            <p:nvPr/>
          </p:nvSpPr>
          <p:spPr>
            <a:xfrm>
              <a:off x="-1021231" y="1813955"/>
              <a:ext cx="2960474" cy="2523766"/>
            </a:xfrm>
            <a:custGeom>
              <a:avLst/>
              <a:gdLst>
                <a:gd name="connsiteX0" fmla="*/ 0 w 2007616"/>
                <a:gd name="connsiteY0" fmla="*/ 130048 h 1300480"/>
                <a:gd name="connsiteX1" fmla="*/ 130048 w 2007616"/>
                <a:gd name="connsiteY1" fmla="*/ 0 h 1300480"/>
                <a:gd name="connsiteX2" fmla="*/ 1877568 w 2007616"/>
                <a:gd name="connsiteY2" fmla="*/ 0 h 1300480"/>
                <a:gd name="connsiteX3" fmla="*/ 2007616 w 2007616"/>
                <a:gd name="connsiteY3" fmla="*/ 130048 h 1300480"/>
                <a:gd name="connsiteX4" fmla="*/ 2007616 w 2007616"/>
                <a:gd name="connsiteY4" fmla="*/ 1170432 h 1300480"/>
                <a:gd name="connsiteX5" fmla="*/ 1877568 w 2007616"/>
                <a:gd name="connsiteY5" fmla="*/ 1300480 h 1300480"/>
                <a:gd name="connsiteX6" fmla="*/ 130048 w 2007616"/>
                <a:gd name="connsiteY6" fmla="*/ 1300480 h 1300480"/>
                <a:gd name="connsiteX7" fmla="*/ 0 w 2007616"/>
                <a:gd name="connsiteY7" fmla="*/ 1170432 h 1300480"/>
                <a:gd name="connsiteX8" fmla="*/ 0 w 2007616"/>
                <a:gd name="connsiteY8" fmla="*/ 130048 h 1300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7616" h="1300480">
                  <a:moveTo>
                    <a:pt x="0" y="130048"/>
                  </a:moveTo>
                  <a:cubicBezTo>
                    <a:pt x="0" y="58224"/>
                    <a:pt x="58224" y="0"/>
                    <a:pt x="130048" y="0"/>
                  </a:cubicBezTo>
                  <a:lnTo>
                    <a:pt x="1877568" y="0"/>
                  </a:lnTo>
                  <a:cubicBezTo>
                    <a:pt x="1949392" y="0"/>
                    <a:pt x="2007616" y="58224"/>
                    <a:pt x="2007616" y="130048"/>
                  </a:cubicBezTo>
                  <a:lnTo>
                    <a:pt x="2007616" y="1170432"/>
                  </a:lnTo>
                  <a:cubicBezTo>
                    <a:pt x="2007616" y="1242256"/>
                    <a:pt x="1949392" y="1300480"/>
                    <a:pt x="1877568" y="1300480"/>
                  </a:cubicBezTo>
                  <a:lnTo>
                    <a:pt x="130048" y="1300480"/>
                  </a:lnTo>
                  <a:cubicBezTo>
                    <a:pt x="58224" y="1300480"/>
                    <a:pt x="0" y="1242256"/>
                    <a:pt x="0" y="1170432"/>
                  </a:cubicBezTo>
                  <a:lnTo>
                    <a:pt x="0" y="130048"/>
                  </a:lnTo>
                  <a:close/>
                </a:path>
              </a:pathLst>
            </a:custGeom>
            <a:noFill/>
            <a:ln w="12700" cap="flat" cmpd="sng" algn="ctr">
              <a:solidFill>
                <a:srgbClr val="003399"/>
              </a:solidFill>
              <a:prstDash val="solid"/>
              <a:miter lim="800000"/>
            </a:ln>
            <a:effectLst/>
          </p:spPr>
          <p:txBody>
            <a:bodyPr spcFirstLastPara="0" vert="horz" wrap="square" lIns="107150" tIns="350991" rIns="558864" bIns="107150" numCol="1" spcCol="1270" anchor="t" anchorCtr="0">
              <a:noAutofit/>
            </a:bodyPr>
            <a:lstStyle/>
            <a:p>
              <a:endParaRPr lang="de-AT" sz="1620"/>
            </a:p>
          </p:txBody>
        </p:sp>
        <p:sp>
          <p:nvSpPr>
            <p:cNvPr id="10" name="Freihandform 9"/>
            <p:cNvSpPr/>
            <p:nvPr/>
          </p:nvSpPr>
          <p:spPr>
            <a:xfrm>
              <a:off x="4098779" y="1832611"/>
              <a:ext cx="3500655" cy="2505108"/>
            </a:xfrm>
            <a:custGeom>
              <a:avLst/>
              <a:gdLst>
                <a:gd name="connsiteX0" fmla="*/ 0 w 2007616"/>
                <a:gd name="connsiteY0" fmla="*/ 130048 h 1300480"/>
                <a:gd name="connsiteX1" fmla="*/ 130048 w 2007616"/>
                <a:gd name="connsiteY1" fmla="*/ 0 h 1300480"/>
                <a:gd name="connsiteX2" fmla="*/ 1877568 w 2007616"/>
                <a:gd name="connsiteY2" fmla="*/ 0 h 1300480"/>
                <a:gd name="connsiteX3" fmla="*/ 2007616 w 2007616"/>
                <a:gd name="connsiteY3" fmla="*/ 130048 h 1300480"/>
                <a:gd name="connsiteX4" fmla="*/ 2007616 w 2007616"/>
                <a:gd name="connsiteY4" fmla="*/ 1170432 h 1300480"/>
                <a:gd name="connsiteX5" fmla="*/ 1877568 w 2007616"/>
                <a:gd name="connsiteY5" fmla="*/ 1300480 h 1300480"/>
                <a:gd name="connsiteX6" fmla="*/ 130048 w 2007616"/>
                <a:gd name="connsiteY6" fmla="*/ 1300480 h 1300480"/>
                <a:gd name="connsiteX7" fmla="*/ 0 w 2007616"/>
                <a:gd name="connsiteY7" fmla="*/ 1170432 h 1300480"/>
                <a:gd name="connsiteX8" fmla="*/ 0 w 2007616"/>
                <a:gd name="connsiteY8" fmla="*/ 130048 h 1300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7616" h="1300480">
                  <a:moveTo>
                    <a:pt x="0" y="130048"/>
                  </a:moveTo>
                  <a:cubicBezTo>
                    <a:pt x="0" y="58224"/>
                    <a:pt x="58224" y="0"/>
                    <a:pt x="130048" y="0"/>
                  </a:cubicBezTo>
                  <a:lnTo>
                    <a:pt x="1877568" y="0"/>
                  </a:lnTo>
                  <a:cubicBezTo>
                    <a:pt x="1949392" y="0"/>
                    <a:pt x="2007616" y="58224"/>
                    <a:pt x="2007616" y="130048"/>
                  </a:cubicBezTo>
                  <a:lnTo>
                    <a:pt x="2007616" y="1170432"/>
                  </a:lnTo>
                  <a:cubicBezTo>
                    <a:pt x="2007616" y="1242256"/>
                    <a:pt x="1949392" y="1300480"/>
                    <a:pt x="1877568" y="1300480"/>
                  </a:cubicBezTo>
                  <a:lnTo>
                    <a:pt x="130048" y="1300480"/>
                  </a:lnTo>
                  <a:cubicBezTo>
                    <a:pt x="58224" y="1300480"/>
                    <a:pt x="0" y="1242256"/>
                    <a:pt x="0" y="1170432"/>
                  </a:cubicBezTo>
                  <a:lnTo>
                    <a:pt x="0" y="130048"/>
                  </a:lnTo>
                  <a:close/>
                </a:path>
              </a:pathLst>
            </a:custGeom>
            <a:noFill/>
            <a:ln w="12700" cap="flat" cmpd="sng" algn="ctr">
              <a:solidFill>
                <a:srgbClr val="003399"/>
              </a:solidFill>
              <a:prstDash val="solid"/>
              <a:miter lim="800000"/>
            </a:ln>
            <a:effectLst/>
          </p:spPr>
          <p:txBody>
            <a:bodyPr spcFirstLastPara="0" vert="horz" wrap="square" lIns="558863" tIns="350991" rIns="107151" bIns="107150" numCol="1" spcCol="1270" anchor="t" anchorCtr="0">
              <a:noAutofit/>
            </a:bodyPr>
            <a:lstStyle/>
            <a:p>
              <a:endParaRPr lang="de-AT" sz="1620"/>
            </a:p>
          </p:txBody>
        </p:sp>
        <p:sp>
          <p:nvSpPr>
            <p:cNvPr id="13" name="Freihandform 12"/>
            <p:cNvSpPr/>
            <p:nvPr/>
          </p:nvSpPr>
          <p:spPr>
            <a:xfrm>
              <a:off x="1240692" y="1799886"/>
              <a:ext cx="1774039" cy="1759713"/>
            </a:xfrm>
            <a:custGeom>
              <a:avLst/>
              <a:gdLst>
                <a:gd name="connsiteX0" fmla="*/ 0 w 1759712"/>
                <a:gd name="connsiteY0" fmla="*/ 1759712 h 1759712"/>
                <a:gd name="connsiteX1" fmla="*/ 1759712 w 1759712"/>
                <a:gd name="connsiteY1" fmla="*/ 0 h 1759712"/>
                <a:gd name="connsiteX2" fmla="*/ 1759712 w 1759712"/>
                <a:gd name="connsiteY2" fmla="*/ 1759712 h 1759712"/>
                <a:gd name="connsiteX3" fmla="*/ 0 w 1759712"/>
                <a:gd name="connsiteY3" fmla="*/ 1759712 h 1759712"/>
              </a:gdLst>
              <a:ahLst/>
              <a:cxnLst>
                <a:cxn ang="0">
                  <a:pos x="connsiteX0" y="connsiteY0"/>
                </a:cxn>
                <a:cxn ang="0">
                  <a:pos x="connsiteX1" y="connsiteY1"/>
                </a:cxn>
                <a:cxn ang="0">
                  <a:pos x="connsiteX2" y="connsiteY2"/>
                </a:cxn>
                <a:cxn ang="0">
                  <a:pos x="connsiteX3" y="connsiteY3"/>
                </a:cxn>
              </a:cxnLst>
              <a:rect l="l" t="t" r="r" b="b"/>
              <a:pathLst>
                <a:path w="1759712" h="1759712">
                  <a:moveTo>
                    <a:pt x="1759712" y="1759712"/>
                  </a:moveTo>
                  <a:cubicBezTo>
                    <a:pt x="787850" y="1759712"/>
                    <a:pt x="0" y="971862"/>
                    <a:pt x="0" y="0"/>
                  </a:cubicBezTo>
                  <a:lnTo>
                    <a:pt x="1759712" y="0"/>
                  </a:lnTo>
                  <a:lnTo>
                    <a:pt x="1759712" y="1759712"/>
                  </a:lnTo>
                  <a:close/>
                </a:path>
              </a:pathLst>
            </a:custGeom>
            <a:solidFill>
              <a:srgbClr val="FDC608"/>
            </a:solidFill>
            <a:ln>
              <a:solidFill>
                <a:srgbClr val="FFFFFF"/>
              </a:solidFill>
            </a:ln>
            <a:effectLst/>
          </p:spPr>
          <p:txBody>
            <a:bodyPr spcFirstLastPara="0" vert="horz" wrap="square" lIns="509238" tIns="122682" rIns="122681" bIns="509238" numCol="1" spcCol="1270" anchor="t" anchorCtr="0">
              <a:noAutofit/>
            </a:bodyPr>
            <a:lstStyle/>
            <a:p>
              <a:pPr algn="ctr">
                <a:lnSpc>
                  <a:spcPct val="90000"/>
                </a:lnSpc>
                <a:spcAft>
                  <a:spcPts val="2269"/>
                </a:spcAft>
              </a:pPr>
              <a:r>
                <a:rPr lang="de-DE" sz="3750" b="1" dirty="0">
                  <a:solidFill>
                    <a:srgbClr val="FFFFFF"/>
                  </a:solidFill>
                  <a:latin typeface="Montserrat"/>
                  <a:ea typeface="Times New Roman" panose="02020603050405020304" pitchFamily="18" charset="0"/>
                  <a:cs typeface="Times New Roman" panose="02020603050405020304" pitchFamily="18" charset="0"/>
                </a:rPr>
                <a:t>O</a:t>
              </a:r>
              <a:endParaRPr lang="de-AT" sz="3750" dirty="0">
                <a:latin typeface="Montserrat"/>
                <a:ea typeface="Times New Roman" panose="02020603050405020304" pitchFamily="18" charset="0"/>
              </a:endParaRPr>
            </a:p>
          </p:txBody>
        </p:sp>
        <p:sp>
          <p:nvSpPr>
            <p:cNvPr id="12" name="Freihandform 11"/>
            <p:cNvSpPr/>
            <p:nvPr/>
          </p:nvSpPr>
          <p:spPr>
            <a:xfrm>
              <a:off x="3081684" y="1799885"/>
              <a:ext cx="1774039" cy="1759713"/>
            </a:xfrm>
            <a:custGeom>
              <a:avLst/>
              <a:gdLst>
                <a:gd name="connsiteX0" fmla="*/ 0 w 1759712"/>
                <a:gd name="connsiteY0" fmla="*/ 1759712 h 1759712"/>
                <a:gd name="connsiteX1" fmla="*/ 1759712 w 1759712"/>
                <a:gd name="connsiteY1" fmla="*/ 0 h 1759712"/>
                <a:gd name="connsiteX2" fmla="*/ 1759712 w 1759712"/>
                <a:gd name="connsiteY2" fmla="*/ 1759712 h 1759712"/>
                <a:gd name="connsiteX3" fmla="*/ 0 w 1759712"/>
                <a:gd name="connsiteY3" fmla="*/ 1759712 h 1759712"/>
              </a:gdLst>
              <a:ahLst/>
              <a:cxnLst>
                <a:cxn ang="0">
                  <a:pos x="connsiteX0" y="connsiteY0"/>
                </a:cxn>
                <a:cxn ang="0">
                  <a:pos x="connsiteX1" y="connsiteY1"/>
                </a:cxn>
                <a:cxn ang="0">
                  <a:pos x="connsiteX2" y="connsiteY2"/>
                </a:cxn>
                <a:cxn ang="0">
                  <a:pos x="connsiteX3" y="connsiteY3"/>
                </a:cxn>
              </a:cxnLst>
              <a:rect l="l" t="t" r="r" b="b"/>
              <a:pathLst>
                <a:path w="1759712" h="1759712">
                  <a:moveTo>
                    <a:pt x="1759712" y="0"/>
                  </a:moveTo>
                  <a:cubicBezTo>
                    <a:pt x="1759712" y="971862"/>
                    <a:pt x="971862" y="1759712"/>
                    <a:pt x="0" y="1759712"/>
                  </a:cubicBezTo>
                  <a:lnTo>
                    <a:pt x="0" y="0"/>
                  </a:lnTo>
                  <a:lnTo>
                    <a:pt x="1759712" y="0"/>
                  </a:lnTo>
                  <a:close/>
                </a:path>
              </a:pathLst>
            </a:custGeom>
            <a:solidFill>
              <a:srgbClr val="FDC608"/>
            </a:solidFill>
            <a:ln>
              <a:solidFill>
                <a:srgbClr val="FFFFFF"/>
              </a:solidFill>
            </a:ln>
            <a:effectLst/>
          </p:spPr>
          <p:txBody>
            <a:bodyPr spcFirstLastPara="0" vert="horz" wrap="square" lIns="122682" tIns="122683" rIns="509238" bIns="509238" numCol="1" spcCol="1270" anchor="t" anchorCtr="0">
              <a:noAutofit/>
            </a:bodyPr>
            <a:lstStyle/>
            <a:p>
              <a:pPr algn="ctr">
                <a:lnSpc>
                  <a:spcPct val="90000"/>
                </a:lnSpc>
                <a:spcAft>
                  <a:spcPts val="2269"/>
                </a:spcAft>
              </a:pPr>
              <a:r>
                <a:rPr lang="de-DE" sz="3750" b="1" dirty="0">
                  <a:solidFill>
                    <a:srgbClr val="FFFFFF"/>
                  </a:solidFill>
                  <a:latin typeface="Montserrat"/>
                  <a:ea typeface="Times New Roman" panose="02020603050405020304" pitchFamily="18" charset="0"/>
                  <a:cs typeface="Times New Roman" panose="02020603050405020304" pitchFamily="18" charset="0"/>
                </a:rPr>
                <a:t>T</a:t>
              </a:r>
              <a:endParaRPr lang="de-AT" sz="3750" dirty="0">
                <a:latin typeface="Montserrat"/>
                <a:ea typeface="Times New Roman" panose="02020603050405020304" pitchFamily="18" charset="0"/>
              </a:endParaRPr>
            </a:p>
          </p:txBody>
        </p:sp>
      </p:grpSp>
      <p:sp>
        <p:nvSpPr>
          <p:cNvPr id="14" name="Rechteck 13"/>
          <p:cNvSpPr/>
          <p:nvPr/>
        </p:nvSpPr>
        <p:spPr>
          <a:xfrm>
            <a:off x="1097038" y="2112090"/>
            <a:ext cx="2208964" cy="1737095"/>
          </a:xfrm>
          <a:prstGeom prst="rect">
            <a:avLst/>
          </a:prstGeom>
          <a:noFill/>
        </p:spPr>
        <p:txBody>
          <a:bodyPr wrap="square">
            <a:noAutofit/>
          </a:bodyPr>
          <a:lstStyle/>
          <a:p>
            <a:r>
              <a:rPr lang="en-GB" sz="1500" b="1" dirty="0">
                <a:solidFill>
                  <a:srgbClr val="000000"/>
                </a:solidFill>
                <a:latin typeface="Montserrat"/>
                <a:ea typeface="Times New Roman" panose="02020603050405020304" pitchFamily="18" charset="0"/>
                <a:cs typeface="Times New Roman" panose="02020603050405020304" pitchFamily="18" charset="0"/>
              </a:rPr>
              <a:t>S</a:t>
            </a:r>
            <a:r>
              <a:rPr lang="en-GB" sz="1500" dirty="0">
                <a:solidFill>
                  <a:srgbClr val="000000"/>
                </a:solidFill>
                <a:latin typeface="Montserrat"/>
                <a:ea typeface="Times New Roman" panose="02020603050405020304" pitchFamily="18" charset="0"/>
                <a:cs typeface="Times New Roman" panose="02020603050405020304" pitchFamily="18" charset="0"/>
              </a:rPr>
              <a:t>trenghts</a:t>
            </a:r>
            <a:endParaRPr lang="en-GB" sz="1620" dirty="0">
              <a:solidFill>
                <a:srgbClr val="000000"/>
              </a:solidFill>
              <a:latin typeface="Montserrat"/>
              <a:ea typeface="Times New Roman" panose="02020603050405020304" pitchFamily="18" charset="0"/>
              <a:cs typeface="Times New Roman" panose="02020603050405020304" pitchFamily="18" charset="0"/>
            </a:endParaRPr>
          </a:p>
          <a:p>
            <a:pPr marL="457200" lvl="1">
              <a:spcAft>
                <a:spcPts val="500"/>
              </a:spcAft>
              <a:buClr>
                <a:srgbClr val="3C7486"/>
              </a:buClr>
            </a:pPr>
            <a:endParaRPr lang="en-GB" sz="788" dirty="0">
              <a:solidFill>
                <a:srgbClr val="000000"/>
              </a:solidFill>
              <a:latin typeface="Montserrat"/>
              <a:cs typeface="Times New Roman" panose="02020603050405020304" pitchFamily="18" charset="0"/>
            </a:endParaRPr>
          </a:p>
          <a:p>
            <a:pPr indent="-91440">
              <a:spcAft>
                <a:spcPts val="500"/>
              </a:spcAft>
              <a:buClr>
                <a:srgbClr val="3C7486"/>
              </a:buClr>
            </a:pPr>
            <a:r>
              <a:rPr lang="en-US" sz="1000" i="1" dirty="0" smtClean="0">
                <a:latin typeface="Montserrat" pitchFamily="50" charset="0"/>
              </a:rPr>
              <a:t>What </a:t>
            </a:r>
            <a:r>
              <a:rPr lang="en-US" sz="1000" i="1" dirty="0">
                <a:latin typeface="Montserrat" pitchFamily="50" charset="0"/>
              </a:rPr>
              <a:t>are you doing well? Which internal resources do you have? Which advantages do you have compared to your competitors? </a:t>
            </a:r>
          </a:p>
          <a:p>
            <a:r>
              <a:rPr lang="en-GB" sz="825" i="1" dirty="0">
                <a:solidFill>
                  <a:srgbClr val="000000"/>
                </a:solidFill>
                <a:ea typeface="Times New Roman" panose="02020603050405020304" pitchFamily="18" charset="0"/>
                <a:cs typeface="Times New Roman" panose="02020603050405020304" pitchFamily="18" charset="0"/>
              </a:rPr>
              <a:t> </a:t>
            </a:r>
            <a:endParaRPr lang="de-AT" sz="825" i="1" dirty="0">
              <a:ea typeface="Times New Roman" panose="02020603050405020304" pitchFamily="18" charset="0"/>
            </a:endParaRPr>
          </a:p>
        </p:txBody>
      </p:sp>
      <p:sp>
        <p:nvSpPr>
          <p:cNvPr id="15" name="Rechteck 14"/>
          <p:cNvSpPr/>
          <p:nvPr/>
        </p:nvSpPr>
        <p:spPr>
          <a:xfrm>
            <a:off x="5931278" y="1898266"/>
            <a:ext cx="2590685" cy="1856852"/>
          </a:xfrm>
          <a:prstGeom prst="rect">
            <a:avLst/>
          </a:prstGeom>
        </p:spPr>
        <p:txBody>
          <a:bodyPr wrap="square">
            <a:noAutofit/>
          </a:bodyPr>
          <a:lstStyle/>
          <a:p>
            <a:endParaRPr lang="en-US" sz="1500" dirty="0" smtClean="0">
              <a:latin typeface="Montserrat"/>
              <a:ea typeface="Times New Roman" panose="02020603050405020304" pitchFamily="18" charset="0"/>
            </a:endParaRPr>
          </a:p>
          <a:p>
            <a:r>
              <a:rPr lang="en-US" sz="1500" b="1" dirty="0">
                <a:latin typeface="Montserrat"/>
                <a:ea typeface="Times New Roman" panose="02020603050405020304" pitchFamily="18" charset="0"/>
              </a:rPr>
              <a:t>W</a:t>
            </a:r>
            <a:r>
              <a:rPr lang="en-US" sz="1500" dirty="0" smtClean="0">
                <a:latin typeface="Montserrat"/>
                <a:ea typeface="Times New Roman" panose="02020603050405020304" pitchFamily="18" charset="0"/>
              </a:rPr>
              <a:t>eaknesses</a:t>
            </a:r>
            <a:r>
              <a:rPr lang="en-US" sz="1620" dirty="0" smtClean="0">
                <a:latin typeface="Montserrat"/>
                <a:ea typeface="Times New Roman" panose="02020603050405020304" pitchFamily="18" charset="0"/>
              </a:rPr>
              <a:t> </a:t>
            </a:r>
            <a:endParaRPr lang="en-US" sz="1620" dirty="0">
              <a:latin typeface="Montserrat"/>
              <a:ea typeface="Times New Roman" panose="02020603050405020304" pitchFamily="18" charset="0"/>
            </a:endParaRPr>
          </a:p>
          <a:p>
            <a:endParaRPr lang="en-US" sz="1620" dirty="0">
              <a:solidFill>
                <a:srgbClr val="3C7486"/>
              </a:solidFill>
              <a:latin typeface="Montserrat"/>
            </a:endParaRPr>
          </a:p>
          <a:p>
            <a:r>
              <a:rPr lang="en-US" sz="1000" i="1" dirty="0" smtClean="0">
                <a:latin typeface="Montserrat" pitchFamily="50" charset="0"/>
              </a:rPr>
              <a:t>What </a:t>
            </a:r>
            <a:r>
              <a:rPr lang="en-US" sz="1000" i="1" dirty="0">
                <a:latin typeface="Montserrat" pitchFamily="50" charset="0"/>
              </a:rPr>
              <a:t>is your project lacking? Where does your project have limited resources? Which areas need improvement so that you can accomplish your goals? </a:t>
            </a:r>
          </a:p>
        </p:txBody>
      </p:sp>
      <p:sp>
        <p:nvSpPr>
          <p:cNvPr id="16" name="Rechteck 15"/>
          <p:cNvSpPr/>
          <p:nvPr/>
        </p:nvSpPr>
        <p:spPr>
          <a:xfrm>
            <a:off x="6037774" y="4293615"/>
            <a:ext cx="2473906" cy="1457846"/>
          </a:xfrm>
          <a:prstGeom prst="rect">
            <a:avLst/>
          </a:prstGeom>
        </p:spPr>
        <p:txBody>
          <a:bodyPr wrap="square">
            <a:noAutofit/>
          </a:bodyPr>
          <a:lstStyle/>
          <a:p>
            <a:r>
              <a:rPr lang="en-US" sz="1500" b="1" dirty="0" smtClean="0">
                <a:latin typeface="Montserrat"/>
                <a:ea typeface="Times New Roman" panose="02020603050405020304" pitchFamily="18" charset="0"/>
              </a:rPr>
              <a:t>T</a:t>
            </a:r>
            <a:r>
              <a:rPr lang="en-US" sz="1500" dirty="0" smtClean="0">
                <a:latin typeface="Montserrat"/>
                <a:ea typeface="Times New Roman" panose="02020603050405020304" pitchFamily="18" charset="0"/>
              </a:rPr>
              <a:t>hreats</a:t>
            </a:r>
          </a:p>
          <a:p>
            <a:endParaRPr lang="en-US" sz="1500" dirty="0">
              <a:latin typeface="Montserrat"/>
              <a:ea typeface="Times New Roman" panose="02020603050405020304" pitchFamily="18" charset="0"/>
            </a:endParaRPr>
          </a:p>
          <a:p>
            <a:r>
              <a:rPr lang="en-US" sz="1000" i="1" dirty="0">
                <a:latin typeface="Montserrat" pitchFamily="50" charset="0"/>
              </a:rPr>
              <a:t>Which </a:t>
            </a:r>
            <a:r>
              <a:rPr lang="en-US" sz="1000" i="1" dirty="0" smtClean="0">
                <a:latin typeface="Montserrat" pitchFamily="50" charset="0"/>
              </a:rPr>
              <a:t>risks </a:t>
            </a:r>
            <a:r>
              <a:rPr lang="en-US" sz="1000" i="1" dirty="0">
                <a:latin typeface="Montserrat" pitchFamily="50" charset="0"/>
              </a:rPr>
              <a:t>do you face </a:t>
            </a:r>
            <a:r>
              <a:rPr lang="en-US" sz="1000" i="1" dirty="0" smtClean="0">
                <a:latin typeface="Montserrat" pitchFamily="50" charset="0"/>
              </a:rPr>
              <a:t>in </a:t>
            </a:r>
            <a:r>
              <a:rPr lang="en-US" sz="1000" i="1" dirty="0">
                <a:latin typeface="Montserrat" pitchFamily="50" charset="0"/>
              </a:rPr>
              <a:t>regards to the current and future political, economic, social, technological, legal and environmental situation? </a:t>
            </a:r>
          </a:p>
          <a:p>
            <a:endParaRPr lang="en-US" sz="1620" dirty="0">
              <a:latin typeface="Montserrat"/>
              <a:ea typeface="Times New Roman" panose="02020603050405020304" pitchFamily="18" charset="0"/>
            </a:endParaRPr>
          </a:p>
          <a:p>
            <a:pPr marL="128588" indent="-128588">
              <a:buFontTx/>
              <a:buChar char="-"/>
            </a:pPr>
            <a:endParaRPr lang="en-US" sz="975" dirty="0">
              <a:latin typeface="Montserrat"/>
              <a:ea typeface="Times New Roman" panose="02020603050405020304" pitchFamily="18" charset="0"/>
            </a:endParaRPr>
          </a:p>
          <a:p>
            <a:endParaRPr lang="en-US" sz="975" dirty="0">
              <a:latin typeface="Montserrat"/>
              <a:ea typeface="Times New Roman" panose="02020603050405020304" pitchFamily="18" charset="0"/>
            </a:endParaRPr>
          </a:p>
          <a:p>
            <a:endParaRPr lang="en-US" sz="975" dirty="0">
              <a:latin typeface="Montserrat"/>
              <a:ea typeface="Times New Roman" panose="02020603050405020304" pitchFamily="18" charset="0"/>
            </a:endParaRPr>
          </a:p>
          <a:p>
            <a:pPr marL="128588" indent="-128588">
              <a:buFontTx/>
              <a:buChar char="-"/>
            </a:pPr>
            <a:endParaRPr lang="en-US" sz="975" dirty="0">
              <a:latin typeface="Montserrat"/>
              <a:ea typeface="Times New Roman" panose="02020603050405020304" pitchFamily="18" charset="0"/>
            </a:endParaRPr>
          </a:p>
        </p:txBody>
      </p:sp>
      <p:sp>
        <p:nvSpPr>
          <p:cNvPr id="17" name="Rechteck 16"/>
          <p:cNvSpPr/>
          <p:nvPr/>
        </p:nvSpPr>
        <p:spPr>
          <a:xfrm>
            <a:off x="1097038" y="4344053"/>
            <a:ext cx="2251811" cy="1355355"/>
          </a:xfrm>
          <a:prstGeom prst="rect">
            <a:avLst/>
          </a:prstGeom>
          <a:ln>
            <a:noFill/>
          </a:ln>
        </p:spPr>
        <p:txBody>
          <a:bodyPr wrap="square">
            <a:noAutofit/>
          </a:bodyPr>
          <a:lstStyle/>
          <a:p>
            <a:r>
              <a:rPr lang="en-US" sz="1500" b="1" dirty="0">
                <a:latin typeface="Montserrat"/>
                <a:ea typeface="Times New Roman" panose="02020603050405020304" pitchFamily="18" charset="0"/>
              </a:rPr>
              <a:t>O</a:t>
            </a:r>
            <a:r>
              <a:rPr lang="en-US" sz="1500" dirty="0">
                <a:latin typeface="Montserrat"/>
                <a:ea typeface="Times New Roman" panose="02020603050405020304" pitchFamily="18" charset="0"/>
              </a:rPr>
              <a:t>pportunities</a:t>
            </a:r>
            <a:endParaRPr lang="en-US" sz="1620" dirty="0">
              <a:latin typeface="Montserrat"/>
              <a:ea typeface="Times New Roman" panose="02020603050405020304" pitchFamily="18" charset="0"/>
            </a:endParaRPr>
          </a:p>
          <a:p>
            <a:pPr marL="128588" indent="-128588">
              <a:buFontTx/>
              <a:buChar char="-"/>
            </a:pPr>
            <a:endParaRPr lang="en-US" sz="975" dirty="0" smtClean="0">
              <a:latin typeface="Montserrat"/>
              <a:ea typeface="Times New Roman" panose="02020603050405020304" pitchFamily="18" charset="0"/>
            </a:endParaRPr>
          </a:p>
          <a:p>
            <a:r>
              <a:rPr lang="en-US" sz="1000" i="1" dirty="0" smtClean="0">
                <a:latin typeface="Montserrat" pitchFamily="50" charset="0"/>
              </a:rPr>
              <a:t>Which chances do you face in regards to the current and future political, economic, social, technological, legal and environmental situation? </a:t>
            </a:r>
            <a:endParaRPr lang="en-US" sz="1000" i="1" dirty="0">
              <a:latin typeface="Montserrat" pitchFamily="50" charset="0"/>
            </a:endParaRPr>
          </a:p>
          <a:p>
            <a:endParaRPr lang="en-US" sz="975" dirty="0">
              <a:latin typeface="Montserrat"/>
              <a:ea typeface="Times New Roman" panose="02020603050405020304" pitchFamily="18" charset="0"/>
            </a:endParaRPr>
          </a:p>
        </p:txBody>
      </p:sp>
    </p:spTree>
    <p:extLst>
      <p:ext uri="{BB962C8B-B14F-4D97-AF65-F5344CB8AC3E}">
        <p14:creationId xmlns:p14="http://schemas.microsoft.com/office/powerpoint/2010/main" val="418123825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pieren 2" descr="Here you can describe the strengths and weaknesses of your project." title="SWOT analysis (strengths and weaknesses section) to fill in yourself"/>
          <p:cNvGrpSpPr/>
          <p:nvPr/>
        </p:nvGrpSpPr>
        <p:grpSpPr>
          <a:xfrm>
            <a:off x="982377" y="2034121"/>
            <a:ext cx="7374038" cy="1889060"/>
            <a:chOff x="-998315" y="-937803"/>
            <a:chExt cx="8703517" cy="2929162"/>
          </a:xfrm>
        </p:grpSpPr>
        <p:sp>
          <p:nvSpPr>
            <p:cNvPr id="7" name="Freihandform 6"/>
            <p:cNvSpPr/>
            <p:nvPr/>
          </p:nvSpPr>
          <p:spPr>
            <a:xfrm>
              <a:off x="1269515" y="231647"/>
              <a:ext cx="1815253" cy="1759712"/>
            </a:xfrm>
            <a:custGeom>
              <a:avLst/>
              <a:gdLst>
                <a:gd name="connsiteX0" fmla="*/ 0 w 1759712"/>
                <a:gd name="connsiteY0" fmla="*/ 1759712 h 1759712"/>
                <a:gd name="connsiteX1" fmla="*/ 1759712 w 1759712"/>
                <a:gd name="connsiteY1" fmla="*/ 0 h 1759712"/>
                <a:gd name="connsiteX2" fmla="*/ 1759712 w 1759712"/>
                <a:gd name="connsiteY2" fmla="*/ 1759712 h 1759712"/>
                <a:gd name="connsiteX3" fmla="*/ 0 w 1759712"/>
                <a:gd name="connsiteY3" fmla="*/ 1759712 h 1759712"/>
              </a:gdLst>
              <a:ahLst/>
              <a:cxnLst>
                <a:cxn ang="0">
                  <a:pos x="connsiteX0" y="connsiteY0"/>
                </a:cxn>
                <a:cxn ang="0">
                  <a:pos x="connsiteX1" y="connsiteY1"/>
                </a:cxn>
                <a:cxn ang="0">
                  <a:pos x="connsiteX2" y="connsiteY2"/>
                </a:cxn>
                <a:cxn ang="0">
                  <a:pos x="connsiteX3" y="connsiteY3"/>
                </a:cxn>
              </a:cxnLst>
              <a:rect l="l" t="t" r="r" b="b"/>
              <a:pathLst>
                <a:path w="1759712" h="1759712">
                  <a:moveTo>
                    <a:pt x="0" y="1759712"/>
                  </a:moveTo>
                  <a:cubicBezTo>
                    <a:pt x="0" y="787850"/>
                    <a:pt x="787850" y="0"/>
                    <a:pt x="1759712" y="0"/>
                  </a:cubicBezTo>
                  <a:lnTo>
                    <a:pt x="1759712" y="1759712"/>
                  </a:lnTo>
                  <a:lnTo>
                    <a:pt x="0" y="1759712"/>
                  </a:lnTo>
                  <a:close/>
                </a:path>
              </a:pathLst>
            </a:custGeom>
            <a:solidFill>
              <a:srgbClr val="003399"/>
            </a:solidFill>
            <a:ln>
              <a:solidFill>
                <a:srgbClr val="FFFFFF"/>
              </a:solidFill>
            </a:ln>
            <a:effectLst/>
          </p:spPr>
          <p:txBody>
            <a:bodyPr spcFirstLastPara="0" vert="horz" wrap="square" lIns="509238" tIns="509238" rIns="122682" bIns="122682" numCol="1" spcCol="1270" anchor="b" anchorCtr="0">
              <a:noAutofit/>
            </a:bodyPr>
            <a:lstStyle/>
            <a:p>
              <a:pPr algn="ctr">
                <a:lnSpc>
                  <a:spcPct val="90000"/>
                </a:lnSpc>
                <a:spcAft>
                  <a:spcPts val="2269"/>
                </a:spcAft>
              </a:pPr>
              <a:r>
                <a:rPr lang="de-DE" sz="3750" b="1" dirty="0">
                  <a:solidFill>
                    <a:srgbClr val="FFFFFF"/>
                  </a:solidFill>
                  <a:latin typeface="Montserrat"/>
                  <a:ea typeface="Times New Roman" panose="02020603050405020304" pitchFamily="18" charset="0"/>
                  <a:cs typeface="Times New Roman" panose="02020603050405020304" pitchFamily="18" charset="0"/>
                </a:rPr>
                <a:t>S</a:t>
              </a:r>
              <a:endParaRPr lang="de-AT" sz="3750" dirty="0">
                <a:latin typeface="Montserrat"/>
                <a:ea typeface="Times New Roman" panose="02020603050405020304" pitchFamily="18" charset="0"/>
              </a:endParaRPr>
            </a:p>
          </p:txBody>
        </p:sp>
        <p:sp>
          <p:nvSpPr>
            <p:cNvPr id="4" name="Freihandform 3"/>
            <p:cNvSpPr/>
            <p:nvPr/>
          </p:nvSpPr>
          <p:spPr>
            <a:xfrm>
              <a:off x="4169860" y="-937803"/>
              <a:ext cx="3535342" cy="2908325"/>
            </a:xfrm>
            <a:custGeom>
              <a:avLst/>
              <a:gdLst>
                <a:gd name="connsiteX0" fmla="*/ 0 w 2007616"/>
                <a:gd name="connsiteY0" fmla="*/ 130048 h 1300480"/>
                <a:gd name="connsiteX1" fmla="*/ 130048 w 2007616"/>
                <a:gd name="connsiteY1" fmla="*/ 0 h 1300480"/>
                <a:gd name="connsiteX2" fmla="*/ 1877568 w 2007616"/>
                <a:gd name="connsiteY2" fmla="*/ 0 h 1300480"/>
                <a:gd name="connsiteX3" fmla="*/ 2007616 w 2007616"/>
                <a:gd name="connsiteY3" fmla="*/ 130048 h 1300480"/>
                <a:gd name="connsiteX4" fmla="*/ 2007616 w 2007616"/>
                <a:gd name="connsiteY4" fmla="*/ 1170432 h 1300480"/>
                <a:gd name="connsiteX5" fmla="*/ 1877568 w 2007616"/>
                <a:gd name="connsiteY5" fmla="*/ 1300480 h 1300480"/>
                <a:gd name="connsiteX6" fmla="*/ 130048 w 2007616"/>
                <a:gd name="connsiteY6" fmla="*/ 1300480 h 1300480"/>
                <a:gd name="connsiteX7" fmla="*/ 0 w 2007616"/>
                <a:gd name="connsiteY7" fmla="*/ 1170432 h 1300480"/>
                <a:gd name="connsiteX8" fmla="*/ 0 w 2007616"/>
                <a:gd name="connsiteY8" fmla="*/ 130048 h 1300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7616" h="1300480">
                  <a:moveTo>
                    <a:pt x="0" y="130048"/>
                  </a:moveTo>
                  <a:cubicBezTo>
                    <a:pt x="0" y="58224"/>
                    <a:pt x="58224" y="0"/>
                    <a:pt x="130048" y="0"/>
                  </a:cubicBezTo>
                  <a:lnTo>
                    <a:pt x="1877568" y="0"/>
                  </a:lnTo>
                  <a:cubicBezTo>
                    <a:pt x="1949392" y="0"/>
                    <a:pt x="2007616" y="58224"/>
                    <a:pt x="2007616" y="130048"/>
                  </a:cubicBezTo>
                  <a:lnTo>
                    <a:pt x="2007616" y="1170432"/>
                  </a:lnTo>
                  <a:cubicBezTo>
                    <a:pt x="2007616" y="1242256"/>
                    <a:pt x="1949392" y="1300480"/>
                    <a:pt x="1877568" y="1300480"/>
                  </a:cubicBezTo>
                  <a:lnTo>
                    <a:pt x="130048" y="1300480"/>
                  </a:lnTo>
                  <a:cubicBezTo>
                    <a:pt x="58224" y="1300480"/>
                    <a:pt x="0" y="1242256"/>
                    <a:pt x="0" y="1170432"/>
                  </a:cubicBezTo>
                  <a:lnTo>
                    <a:pt x="0" y="130048"/>
                  </a:lnTo>
                  <a:close/>
                </a:path>
              </a:pathLst>
            </a:custGeom>
            <a:noFill/>
            <a:ln w="12700" cap="flat" cmpd="sng" algn="ctr">
              <a:solidFill>
                <a:srgbClr val="003399"/>
              </a:solidFill>
              <a:prstDash val="solid"/>
              <a:miter lim="800000"/>
            </a:ln>
            <a:effectLst/>
          </p:spPr>
          <p:txBody>
            <a:bodyPr spcFirstLastPara="0" vert="horz" wrap="square" lIns="558863" tIns="107150" rIns="107151" bIns="350990" numCol="1" spcCol="1270" anchor="t" anchorCtr="0">
              <a:noAutofit/>
            </a:bodyPr>
            <a:lstStyle/>
            <a:p>
              <a:endParaRPr lang="de-AT" sz="1620"/>
            </a:p>
          </p:txBody>
        </p:sp>
        <p:sp>
          <p:nvSpPr>
            <p:cNvPr id="8" name="Freihandform 7"/>
            <p:cNvSpPr/>
            <p:nvPr/>
          </p:nvSpPr>
          <p:spPr>
            <a:xfrm>
              <a:off x="3153277" y="231647"/>
              <a:ext cx="1815253" cy="1759712"/>
            </a:xfrm>
            <a:custGeom>
              <a:avLst/>
              <a:gdLst>
                <a:gd name="connsiteX0" fmla="*/ 0 w 1759712"/>
                <a:gd name="connsiteY0" fmla="*/ 1759712 h 1759712"/>
                <a:gd name="connsiteX1" fmla="*/ 1759712 w 1759712"/>
                <a:gd name="connsiteY1" fmla="*/ 0 h 1759712"/>
                <a:gd name="connsiteX2" fmla="*/ 1759712 w 1759712"/>
                <a:gd name="connsiteY2" fmla="*/ 1759712 h 1759712"/>
                <a:gd name="connsiteX3" fmla="*/ 0 w 1759712"/>
                <a:gd name="connsiteY3" fmla="*/ 1759712 h 1759712"/>
              </a:gdLst>
              <a:ahLst/>
              <a:cxnLst>
                <a:cxn ang="0">
                  <a:pos x="connsiteX0" y="connsiteY0"/>
                </a:cxn>
                <a:cxn ang="0">
                  <a:pos x="connsiteX1" y="connsiteY1"/>
                </a:cxn>
                <a:cxn ang="0">
                  <a:pos x="connsiteX2" y="connsiteY2"/>
                </a:cxn>
                <a:cxn ang="0">
                  <a:pos x="connsiteX3" y="connsiteY3"/>
                </a:cxn>
              </a:cxnLst>
              <a:rect l="l" t="t" r="r" b="b"/>
              <a:pathLst>
                <a:path w="1759712" h="1759712">
                  <a:moveTo>
                    <a:pt x="0" y="0"/>
                  </a:moveTo>
                  <a:cubicBezTo>
                    <a:pt x="971862" y="0"/>
                    <a:pt x="1759712" y="787850"/>
                    <a:pt x="1759712" y="1759712"/>
                  </a:cubicBezTo>
                  <a:lnTo>
                    <a:pt x="0" y="1759712"/>
                  </a:lnTo>
                  <a:lnTo>
                    <a:pt x="0" y="0"/>
                  </a:lnTo>
                  <a:close/>
                </a:path>
              </a:pathLst>
            </a:custGeom>
            <a:solidFill>
              <a:srgbClr val="003399"/>
            </a:solidFill>
            <a:ln>
              <a:solidFill>
                <a:srgbClr val="FFFFFF"/>
              </a:solidFill>
            </a:ln>
            <a:effectLst/>
          </p:spPr>
          <p:txBody>
            <a:bodyPr spcFirstLastPara="0" vert="horz" wrap="square" lIns="122682" tIns="509238" rIns="509238" bIns="122682" numCol="1" spcCol="1270" anchor="b" anchorCtr="0">
              <a:noAutofit/>
            </a:bodyPr>
            <a:lstStyle/>
            <a:p>
              <a:pPr algn="ctr">
                <a:lnSpc>
                  <a:spcPct val="90000"/>
                </a:lnSpc>
                <a:spcAft>
                  <a:spcPts val="2269"/>
                </a:spcAft>
              </a:pPr>
              <a:r>
                <a:rPr lang="de-DE" sz="3750" b="1" dirty="0">
                  <a:solidFill>
                    <a:srgbClr val="FFFFFF"/>
                  </a:solidFill>
                  <a:latin typeface="Montserrat"/>
                  <a:ea typeface="Times New Roman" panose="02020603050405020304" pitchFamily="18" charset="0"/>
                  <a:cs typeface="Times New Roman" panose="02020603050405020304" pitchFamily="18" charset="0"/>
                </a:rPr>
                <a:t>W</a:t>
              </a:r>
              <a:endParaRPr lang="de-AT" sz="3750" dirty="0">
                <a:latin typeface="Montserrat"/>
                <a:ea typeface="Times New Roman" panose="02020603050405020304" pitchFamily="18" charset="0"/>
              </a:endParaRPr>
            </a:p>
          </p:txBody>
        </p:sp>
        <p:sp>
          <p:nvSpPr>
            <p:cNvPr id="6" name="Freihandform 5"/>
            <p:cNvSpPr/>
            <p:nvPr/>
          </p:nvSpPr>
          <p:spPr>
            <a:xfrm>
              <a:off x="-998315" y="-937803"/>
              <a:ext cx="2982608" cy="2908325"/>
            </a:xfrm>
            <a:custGeom>
              <a:avLst/>
              <a:gdLst>
                <a:gd name="connsiteX0" fmla="*/ 0 w 2007616"/>
                <a:gd name="connsiteY0" fmla="*/ 130048 h 1300480"/>
                <a:gd name="connsiteX1" fmla="*/ 130048 w 2007616"/>
                <a:gd name="connsiteY1" fmla="*/ 0 h 1300480"/>
                <a:gd name="connsiteX2" fmla="*/ 1877568 w 2007616"/>
                <a:gd name="connsiteY2" fmla="*/ 0 h 1300480"/>
                <a:gd name="connsiteX3" fmla="*/ 2007616 w 2007616"/>
                <a:gd name="connsiteY3" fmla="*/ 130048 h 1300480"/>
                <a:gd name="connsiteX4" fmla="*/ 2007616 w 2007616"/>
                <a:gd name="connsiteY4" fmla="*/ 1170432 h 1300480"/>
                <a:gd name="connsiteX5" fmla="*/ 1877568 w 2007616"/>
                <a:gd name="connsiteY5" fmla="*/ 1300480 h 1300480"/>
                <a:gd name="connsiteX6" fmla="*/ 130048 w 2007616"/>
                <a:gd name="connsiteY6" fmla="*/ 1300480 h 1300480"/>
                <a:gd name="connsiteX7" fmla="*/ 0 w 2007616"/>
                <a:gd name="connsiteY7" fmla="*/ 1170432 h 1300480"/>
                <a:gd name="connsiteX8" fmla="*/ 0 w 2007616"/>
                <a:gd name="connsiteY8" fmla="*/ 130048 h 1300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7616" h="1300480">
                  <a:moveTo>
                    <a:pt x="0" y="130048"/>
                  </a:moveTo>
                  <a:cubicBezTo>
                    <a:pt x="0" y="58224"/>
                    <a:pt x="58224" y="0"/>
                    <a:pt x="130048" y="0"/>
                  </a:cubicBezTo>
                  <a:lnTo>
                    <a:pt x="1877568" y="0"/>
                  </a:lnTo>
                  <a:cubicBezTo>
                    <a:pt x="1949392" y="0"/>
                    <a:pt x="2007616" y="58224"/>
                    <a:pt x="2007616" y="130048"/>
                  </a:cubicBezTo>
                  <a:lnTo>
                    <a:pt x="2007616" y="1170432"/>
                  </a:lnTo>
                  <a:cubicBezTo>
                    <a:pt x="2007616" y="1242256"/>
                    <a:pt x="1949392" y="1300480"/>
                    <a:pt x="1877568" y="1300480"/>
                  </a:cubicBezTo>
                  <a:lnTo>
                    <a:pt x="130048" y="1300480"/>
                  </a:lnTo>
                  <a:cubicBezTo>
                    <a:pt x="58224" y="1300480"/>
                    <a:pt x="0" y="1242256"/>
                    <a:pt x="0" y="1170432"/>
                  </a:cubicBezTo>
                  <a:lnTo>
                    <a:pt x="0" y="130048"/>
                  </a:lnTo>
                  <a:close/>
                </a:path>
              </a:pathLst>
            </a:custGeom>
            <a:noFill/>
            <a:ln w="12700" cap="flat" cmpd="sng" algn="ctr">
              <a:solidFill>
                <a:srgbClr val="003399"/>
              </a:solidFill>
              <a:prstDash val="solid"/>
              <a:miter lim="800000"/>
            </a:ln>
            <a:effectLst/>
          </p:spPr>
          <p:txBody>
            <a:bodyPr spcFirstLastPara="0" vert="horz" wrap="square" lIns="107150" tIns="107150" rIns="558864" bIns="350990" numCol="1" spcCol="1270" anchor="t" anchorCtr="0">
              <a:noAutofit/>
            </a:bodyPr>
            <a:lstStyle/>
            <a:p>
              <a:endParaRPr lang="de-AT" sz="1620"/>
            </a:p>
          </p:txBody>
        </p:sp>
      </p:grpSp>
      <p:grpSp>
        <p:nvGrpSpPr>
          <p:cNvPr id="9" name="Gruppieren 8" descr="Use to define the opportunities and risks of your project." title="SWOT analysis (Opportunities and Threats section) for self-completion"/>
          <p:cNvGrpSpPr/>
          <p:nvPr/>
        </p:nvGrpSpPr>
        <p:grpSpPr>
          <a:xfrm>
            <a:off x="942859" y="4005067"/>
            <a:ext cx="7473524" cy="1636688"/>
            <a:chOff x="-1021231" y="1799885"/>
            <a:chExt cx="8620665" cy="2537836"/>
          </a:xfrm>
        </p:grpSpPr>
        <p:sp>
          <p:nvSpPr>
            <p:cNvPr id="11" name="Freihandform 10"/>
            <p:cNvSpPr/>
            <p:nvPr/>
          </p:nvSpPr>
          <p:spPr>
            <a:xfrm>
              <a:off x="-1021231" y="1813955"/>
              <a:ext cx="2960474" cy="2523766"/>
            </a:xfrm>
            <a:custGeom>
              <a:avLst/>
              <a:gdLst>
                <a:gd name="connsiteX0" fmla="*/ 0 w 2007616"/>
                <a:gd name="connsiteY0" fmla="*/ 130048 h 1300480"/>
                <a:gd name="connsiteX1" fmla="*/ 130048 w 2007616"/>
                <a:gd name="connsiteY1" fmla="*/ 0 h 1300480"/>
                <a:gd name="connsiteX2" fmla="*/ 1877568 w 2007616"/>
                <a:gd name="connsiteY2" fmla="*/ 0 h 1300480"/>
                <a:gd name="connsiteX3" fmla="*/ 2007616 w 2007616"/>
                <a:gd name="connsiteY3" fmla="*/ 130048 h 1300480"/>
                <a:gd name="connsiteX4" fmla="*/ 2007616 w 2007616"/>
                <a:gd name="connsiteY4" fmla="*/ 1170432 h 1300480"/>
                <a:gd name="connsiteX5" fmla="*/ 1877568 w 2007616"/>
                <a:gd name="connsiteY5" fmla="*/ 1300480 h 1300480"/>
                <a:gd name="connsiteX6" fmla="*/ 130048 w 2007616"/>
                <a:gd name="connsiteY6" fmla="*/ 1300480 h 1300480"/>
                <a:gd name="connsiteX7" fmla="*/ 0 w 2007616"/>
                <a:gd name="connsiteY7" fmla="*/ 1170432 h 1300480"/>
                <a:gd name="connsiteX8" fmla="*/ 0 w 2007616"/>
                <a:gd name="connsiteY8" fmla="*/ 130048 h 1300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7616" h="1300480">
                  <a:moveTo>
                    <a:pt x="0" y="130048"/>
                  </a:moveTo>
                  <a:cubicBezTo>
                    <a:pt x="0" y="58224"/>
                    <a:pt x="58224" y="0"/>
                    <a:pt x="130048" y="0"/>
                  </a:cubicBezTo>
                  <a:lnTo>
                    <a:pt x="1877568" y="0"/>
                  </a:lnTo>
                  <a:cubicBezTo>
                    <a:pt x="1949392" y="0"/>
                    <a:pt x="2007616" y="58224"/>
                    <a:pt x="2007616" y="130048"/>
                  </a:cubicBezTo>
                  <a:lnTo>
                    <a:pt x="2007616" y="1170432"/>
                  </a:lnTo>
                  <a:cubicBezTo>
                    <a:pt x="2007616" y="1242256"/>
                    <a:pt x="1949392" y="1300480"/>
                    <a:pt x="1877568" y="1300480"/>
                  </a:cubicBezTo>
                  <a:lnTo>
                    <a:pt x="130048" y="1300480"/>
                  </a:lnTo>
                  <a:cubicBezTo>
                    <a:pt x="58224" y="1300480"/>
                    <a:pt x="0" y="1242256"/>
                    <a:pt x="0" y="1170432"/>
                  </a:cubicBezTo>
                  <a:lnTo>
                    <a:pt x="0" y="130048"/>
                  </a:lnTo>
                  <a:close/>
                </a:path>
              </a:pathLst>
            </a:custGeom>
            <a:noFill/>
            <a:ln w="12700" cap="flat" cmpd="sng" algn="ctr">
              <a:solidFill>
                <a:srgbClr val="003399"/>
              </a:solidFill>
              <a:prstDash val="solid"/>
              <a:miter lim="800000"/>
            </a:ln>
            <a:effectLst/>
          </p:spPr>
          <p:txBody>
            <a:bodyPr spcFirstLastPara="0" vert="horz" wrap="square" lIns="107150" tIns="350991" rIns="558864" bIns="107150" numCol="1" spcCol="1270" anchor="t" anchorCtr="0">
              <a:noAutofit/>
            </a:bodyPr>
            <a:lstStyle/>
            <a:p>
              <a:endParaRPr lang="de-AT" sz="1620"/>
            </a:p>
          </p:txBody>
        </p:sp>
        <p:sp>
          <p:nvSpPr>
            <p:cNvPr id="10" name="Freihandform 9"/>
            <p:cNvSpPr/>
            <p:nvPr/>
          </p:nvSpPr>
          <p:spPr>
            <a:xfrm>
              <a:off x="4098779" y="1832611"/>
              <a:ext cx="3500655" cy="2505108"/>
            </a:xfrm>
            <a:custGeom>
              <a:avLst/>
              <a:gdLst>
                <a:gd name="connsiteX0" fmla="*/ 0 w 2007616"/>
                <a:gd name="connsiteY0" fmla="*/ 130048 h 1300480"/>
                <a:gd name="connsiteX1" fmla="*/ 130048 w 2007616"/>
                <a:gd name="connsiteY1" fmla="*/ 0 h 1300480"/>
                <a:gd name="connsiteX2" fmla="*/ 1877568 w 2007616"/>
                <a:gd name="connsiteY2" fmla="*/ 0 h 1300480"/>
                <a:gd name="connsiteX3" fmla="*/ 2007616 w 2007616"/>
                <a:gd name="connsiteY3" fmla="*/ 130048 h 1300480"/>
                <a:gd name="connsiteX4" fmla="*/ 2007616 w 2007616"/>
                <a:gd name="connsiteY4" fmla="*/ 1170432 h 1300480"/>
                <a:gd name="connsiteX5" fmla="*/ 1877568 w 2007616"/>
                <a:gd name="connsiteY5" fmla="*/ 1300480 h 1300480"/>
                <a:gd name="connsiteX6" fmla="*/ 130048 w 2007616"/>
                <a:gd name="connsiteY6" fmla="*/ 1300480 h 1300480"/>
                <a:gd name="connsiteX7" fmla="*/ 0 w 2007616"/>
                <a:gd name="connsiteY7" fmla="*/ 1170432 h 1300480"/>
                <a:gd name="connsiteX8" fmla="*/ 0 w 2007616"/>
                <a:gd name="connsiteY8" fmla="*/ 130048 h 1300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7616" h="1300480">
                  <a:moveTo>
                    <a:pt x="0" y="130048"/>
                  </a:moveTo>
                  <a:cubicBezTo>
                    <a:pt x="0" y="58224"/>
                    <a:pt x="58224" y="0"/>
                    <a:pt x="130048" y="0"/>
                  </a:cubicBezTo>
                  <a:lnTo>
                    <a:pt x="1877568" y="0"/>
                  </a:lnTo>
                  <a:cubicBezTo>
                    <a:pt x="1949392" y="0"/>
                    <a:pt x="2007616" y="58224"/>
                    <a:pt x="2007616" y="130048"/>
                  </a:cubicBezTo>
                  <a:lnTo>
                    <a:pt x="2007616" y="1170432"/>
                  </a:lnTo>
                  <a:cubicBezTo>
                    <a:pt x="2007616" y="1242256"/>
                    <a:pt x="1949392" y="1300480"/>
                    <a:pt x="1877568" y="1300480"/>
                  </a:cubicBezTo>
                  <a:lnTo>
                    <a:pt x="130048" y="1300480"/>
                  </a:lnTo>
                  <a:cubicBezTo>
                    <a:pt x="58224" y="1300480"/>
                    <a:pt x="0" y="1242256"/>
                    <a:pt x="0" y="1170432"/>
                  </a:cubicBezTo>
                  <a:lnTo>
                    <a:pt x="0" y="130048"/>
                  </a:lnTo>
                  <a:close/>
                </a:path>
              </a:pathLst>
            </a:custGeom>
            <a:noFill/>
            <a:ln w="12700" cap="flat" cmpd="sng" algn="ctr">
              <a:solidFill>
                <a:srgbClr val="003399"/>
              </a:solidFill>
              <a:prstDash val="solid"/>
              <a:miter lim="800000"/>
            </a:ln>
            <a:effectLst/>
          </p:spPr>
          <p:txBody>
            <a:bodyPr spcFirstLastPara="0" vert="horz" wrap="square" lIns="558863" tIns="350991" rIns="107151" bIns="107150" numCol="1" spcCol="1270" anchor="t" anchorCtr="0">
              <a:noAutofit/>
            </a:bodyPr>
            <a:lstStyle/>
            <a:p>
              <a:endParaRPr lang="de-AT" sz="1620"/>
            </a:p>
          </p:txBody>
        </p:sp>
        <p:sp>
          <p:nvSpPr>
            <p:cNvPr id="12" name="Freihandform 11"/>
            <p:cNvSpPr/>
            <p:nvPr/>
          </p:nvSpPr>
          <p:spPr>
            <a:xfrm>
              <a:off x="3081684" y="1799885"/>
              <a:ext cx="1774039" cy="1759713"/>
            </a:xfrm>
            <a:custGeom>
              <a:avLst/>
              <a:gdLst>
                <a:gd name="connsiteX0" fmla="*/ 0 w 1759712"/>
                <a:gd name="connsiteY0" fmla="*/ 1759712 h 1759712"/>
                <a:gd name="connsiteX1" fmla="*/ 1759712 w 1759712"/>
                <a:gd name="connsiteY1" fmla="*/ 0 h 1759712"/>
                <a:gd name="connsiteX2" fmla="*/ 1759712 w 1759712"/>
                <a:gd name="connsiteY2" fmla="*/ 1759712 h 1759712"/>
                <a:gd name="connsiteX3" fmla="*/ 0 w 1759712"/>
                <a:gd name="connsiteY3" fmla="*/ 1759712 h 1759712"/>
              </a:gdLst>
              <a:ahLst/>
              <a:cxnLst>
                <a:cxn ang="0">
                  <a:pos x="connsiteX0" y="connsiteY0"/>
                </a:cxn>
                <a:cxn ang="0">
                  <a:pos x="connsiteX1" y="connsiteY1"/>
                </a:cxn>
                <a:cxn ang="0">
                  <a:pos x="connsiteX2" y="connsiteY2"/>
                </a:cxn>
                <a:cxn ang="0">
                  <a:pos x="connsiteX3" y="connsiteY3"/>
                </a:cxn>
              </a:cxnLst>
              <a:rect l="l" t="t" r="r" b="b"/>
              <a:pathLst>
                <a:path w="1759712" h="1759712">
                  <a:moveTo>
                    <a:pt x="1759712" y="0"/>
                  </a:moveTo>
                  <a:cubicBezTo>
                    <a:pt x="1759712" y="971862"/>
                    <a:pt x="971862" y="1759712"/>
                    <a:pt x="0" y="1759712"/>
                  </a:cubicBezTo>
                  <a:lnTo>
                    <a:pt x="0" y="0"/>
                  </a:lnTo>
                  <a:lnTo>
                    <a:pt x="1759712" y="0"/>
                  </a:lnTo>
                  <a:close/>
                </a:path>
              </a:pathLst>
            </a:custGeom>
            <a:solidFill>
              <a:srgbClr val="FDC608"/>
            </a:solidFill>
            <a:ln>
              <a:solidFill>
                <a:srgbClr val="FFFFFF"/>
              </a:solidFill>
            </a:ln>
            <a:effectLst/>
          </p:spPr>
          <p:txBody>
            <a:bodyPr spcFirstLastPara="0" vert="horz" wrap="square" lIns="122682" tIns="122683" rIns="509238" bIns="509238" numCol="1" spcCol="1270" anchor="t" anchorCtr="0">
              <a:noAutofit/>
            </a:bodyPr>
            <a:lstStyle/>
            <a:p>
              <a:pPr algn="ctr">
                <a:lnSpc>
                  <a:spcPct val="90000"/>
                </a:lnSpc>
                <a:spcAft>
                  <a:spcPts val="2269"/>
                </a:spcAft>
              </a:pPr>
              <a:r>
                <a:rPr lang="de-DE" sz="3750" b="1" dirty="0">
                  <a:solidFill>
                    <a:srgbClr val="FFFFFF"/>
                  </a:solidFill>
                  <a:latin typeface="Montserrat"/>
                  <a:ea typeface="Times New Roman" panose="02020603050405020304" pitchFamily="18" charset="0"/>
                  <a:cs typeface="Times New Roman" panose="02020603050405020304" pitchFamily="18" charset="0"/>
                </a:rPr>
                <a:t>T</a:t>
              </a:r>
              <a:endParaRPr lang="de-AT" sz="3750" dirty="0">
                <a:latin typeface="Montserrat"/>
                <a:ea typeface="Times New Roman" panose="02020603050405020304" pitchFamily="18" charset="0"/>
              </a:endParaRPr>
            </a:p>
          </p:txBody>
        </p:sp>
        <p:sp>
          <p:nvSpPr>
            <p:cNvPr id="13" name="Freihandform 12"/>
            <p:cNvSpPr/>
            <p:nvPr/>
          </p:nvSpPr>
          <p:spPr>
            <a:xfrm>
              <a:off x="1240692" y="1799886"/>
              <a:ext cx="1774039" cy="1759713"/>
            </a:xfrm>
            <a:custGeom>
              <a:avLst/>
              <a:gdLst>
                <a:gd name="connsiteX0" fmla="*/ 0 w 1759712"/>
                <a:gd name="connsiteY0" fmla="*/ 1759712 h 1759712"/>
                <a:gd name="connsiteX1" fmla="*/ 1759712 w 1759712"/>
                <a:gd name="connsiteY1" fmla="*/ 0 h 1759712"/>
                <a:gd name="connsiteX2" fmla="*/ 1759712 w 1759712"/>
                <a:gd name="connsiteY2" fmla="*/ 1759712 h 1759712"/>
                <a:gd name="connsiteX3" fmla="*/ 0 w 1759712"/>
                <a:gd name="connsiteY3" fmla="*/ 1759712 h 1759712"/>
              </a:gdLst>
              <a:ahLst/>
              <a:cxnLst>
                <a:cxn ang="0">
                  <a:pos x="connsiteX0" y="connsiteY0"/>
                </a:cxn>
                <a:cxn ang="0">
                  <a:pos x="connsiteX1" y="connsiteY1"/>
                </a:cxn>
                <a:cxn ang="0">
                  <a:pos x="connsiteX2" y="connsiteY2"/>
                </a:cxn>
                <a:cxn ang="0">
                  <a:pos x="connsiteX3" y="connsiteY3"/>
                </a:cxn>
              </a:cxnLst>
              <a:rect l="l" t="t" r="r" b="b"/>
              <a:pathLst>
                <a:path w="1759712" h="1759712">
                  <a:moveTo>
                    <a:pt x="1759712" y="1759712"/>
                  </a:moveTo>
                  <a:cubicBezTo>
                    <a:pt x="787850" y="1759712"/>
                    <a:pt x="0" y="971862"/>
                    <a:pt x="0" y="0"/>
                  </a:cubicBezTo>
                  <a:lnTo>
                    <a:pt x="1759712" y="0"/>
                  </a:lnTo>
                  <a:lnTo>
                    <a:pt x="1759712" y="1759712"/>
                  </a:lnTo>
                  <a:close/>
                </a:path>
              </a:pathLst>
            </a:custGeom>
            <a:solidFill>
              <a:srgbClr val="FDC608"/>
            </a:solidFill>
            <a:ln>
              <a:solidFill>
                <a:srgbClr val="FFFFFF"/>
              </a:solidFill>
            </a:ln>
            <a:effectLst/>
          </p:spPr>
          <p:txBody>
            <a:bodyPr spcFirstLastPara="0" vert="horz" wrap="square" lIns="509238" tIns="122682" rIns="122681" bIns="509238" numCol="1" spcCol="1270" anchor="t" anchorCtr="0">
              <a:noAutofit/>
            </a:bodyPr>
            <a:lstStyle/>
            <a:p>
              <a:pPr algn="ctr">
                <a:lnSpc>
                  <a:spcPct val="90000"/>
                </a:lnSpc>
                <a:spcAft>
                  <a:spcPts val="2269"/>
                </a:spcAft>
              </a:pPr>
              <a:r>
                <a:rPr lang="de-DE" sz="3750" b="1" dirty="0">
                  <a:solidFill>
                    <a:srgbClr val="FFFFFF"/>
                  </a:solidFill>
                  <a:latin typeface="Montserrat"/>
                  <a:ea typeface="Times New Roman" panose="02020603050405020304" pitchFamily="18" charset="0"/>
                  <a:cs typeface="Times New Roman" panose="02020603050405020304" pitchFamily="18" charset="0"/>
                </a:rPr>
                <a:t>O</a:t>
              </a:r>
              <a:endParaRPr lang="de-AT" sz="3750" dirty="0">
                <a:latin typeface="Montserrat"/>
                <a:ea typeface="Times New Roman" panose="02020603050405020304" pitchFamily="18" charset="0"/>
              </a:endParaRPr>
            </a:p>
          </p:txBody>
        </p:sp>
      </p:grpSp>
      <p:sp>
        <p:nvSpPr>
          <p:cNvPr id="14" name="Rechteck 13"/>
          <p:cNvSpPr/>
          <p:nvPr/>
        </p:nvSpPr>
        <p:spPr>
          <a:xfrm>
            <a:off x="1097038" y="2112090"/>
            <a:ext cx="2208964" cy="1737095"/>
          </a:xfrm>
          <a:prstGeom prst="rect">
            <a:avLst/>
          </a:prstGeom>
          <a:noFill/>
        </p:spPr>
        <p:txBody>
          <a:bodyPr wrap="square">
            <a:noAutofit/>
          </a:bodyPr>
          <a:lstStyle/>
          <a:p>
            <a:r>
              <a:rPr lang="en-GB" sz="1500" b="1" dirty="0">
                <a:solidFill>
                  <a:srgbClr val="000000"/>
                </a:solidFill>
                <a:latin typeface="Montserrat"/>
                <a:ea typeface="Times New Roman" panose="02020603050405020304" pitchFamily="18" charset="0"/>
                <a:cs typeface="Times New Roman" panose="02020603050405020304" pitchFamily="18" charset="0"/>
              </a:rPr>
              <a:t>S</a:t>
            </a:r>
            <a:r>
              <a:rPr lang="en-GB" sz="1500" dirty="0">
                <a:solidFill>
                  <a:srgbClr val="000000"/>
                </a:solidFill>
                <a:latin typeface="Montserrat"/>
                <a:ea typeface="Times New Roman" panose="02020603050405020304" pitchFamily="18" charset="0"/>
                <a:cs typeface="Times New Roman" panose="02020603050405020304" pitchFamily="18" charset="0"/>
              </a:rPr>
              <a:t>trenghts</a:t>
            </a:r>
            <a:endParaRPr lang="en-GB" sz="1620" dirty="0">
              <a:solidFill>
                <a:srgbClr val="000000"/>
              </a:solidFill>
              <a:latin typeface="Montserrat"/>
              <a:ea typeface="Times New Roman" panose="02020603050405020304" pitchFamily="18" charset="0"/>
              <a:cs typeface="Times New Roman" panose="02020603050405020304" pitchFamily="18" charset="0"/>
            </a:endParaRPr>
          </a:p>
          <a:p>
            <a:pPr marL="128588" indent="-128588">
              <a:buFontTx/>
              <a:buChar char="-"/>
            </a:pPr>
            <a:endParaRPr lang="en-GB" sz="788" dirty="0">
              <a:solidFill>
                <a:srgbClr val="000000"/>
              </a:solidFill>
              <a:latin typeface="Montserrat"/>
              <a:ea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de-AT" sz="825" i="1" dirty="0" smtClean="0">
                <a:latin typeface="Montserrat"/>
                <a:ea typeface="Times New Roman" panose="02020603050405020304" pitchFamily="18" charset="0"/>
              </a:rPr>
              <a:t>…</a:t>
            </a:r>
          </a:p>
          <a:p>
            <a:pPr marL="171450" indent="-171450">
              <a:buFont typeface="Arial" panose="020B0604020202020204" pitchFamily="34" charset="0"/>
              <a:buChar char="•"/>
            </a:pPr>
            <a:r>
              <a:rPr lang="de-AT" sz="825" i="1" dirty="0" smtClean="0">
                <a:latin typeface="Montserrat"/>
                <a:ea typeface="Times New Roman" panose="02020603050405020304" pitchFamily="18" charset="0"/>
              </a:rPr>
              <a:t>…</a:t>
            </a:r>
          </a:p>
          <a:p>
            <a:pPr marL="171450" indent="-171450">
              <a:buFont typeface="Arial" panose="020B0604020202020204" pitchFamily="34" charset="0"/>
              <a:buChar char="•"/>
            </a:pPr>
            <a:r>
              <a:rPr lang="de-AT" sz="825" i="1" dirty="0" smtClean="0">
                <a:latin typeface="Montserrat"/>
                <a:ea typeface="Times New Roman" panose="02020603050405020304" pitchFamily="18" charset="0"/>
              </a:rPr>
              <a:t>…</a:t>
            </a:r>
            <a:endParaRPr lang="de-AT" sz="825" i="1" dirty="0">
              <a:latin typeface="Montserrat"/>
              <a:ea typeface="Times New Roman" panose="02020603050405020304" pitchFamily="18" charset="0"/>
            </a:endParaRPr>
          </a:p>
          <a:p>
            <a:r>
              <a:rPr lang="en-GB" sz="825" i="1" dirty="0">
                <a:solidFill>
                  <a:srgbClr val="000000"/>
                </a:solidFill>
                <a:ea typeface="Times New Roman" panose="02020603050405020304" pitchFamily="18" charset="0"/>
                <a:cs typeface="Times New Roman" panose="02020603050405020304" pitchFamily="18" charset="0"/>
              </a:rPr>
              <a:t> </a:t>
            </a:r>
            <a:endParaRPr lang="de-AT" sz="825" i="1" dirty="0">
              <a:ea typeface="Times New Roman" panose="02020603050405020304" pitchFamily="18" charset="0"/>
            </a:endParaRPr>
          </a:p>
        </p:txBody>
      </p:sp>
      <p:sp>
        <p:nvSpPr>
          <p:cNvPr id="15" name="Rechteck 14"/>
          <p:cNvSpPr/>
          <p:nvPr/>
        </p:nvSpPr>
        <p:spPr>
          <a:xfrm>
            <a:off x="5931278" y="1898266"/>
            <a:ext cx="2590685" cy="1856852"/>
          </a:xfrm>
          <a:prstGeom prst="rect">
            <a:avLst/>
          </a:prstGeom>
        </p:spPr>
        <p:txBody>
          <a:bodyPr wrap="square">
            <a:noAutofit/>
          </a:bodyPr>
          <a:lstStyle/>
          <a:p>
            <a:endParaRPr lang="en-US" sz="1500" dirty="0" smtClean="0">
              <a:latin typeface="Montserrat"/>
              <a:ea typeface="Times New Roman" panose="02020603050405020304" pitchFamily="18" charset="0"/>
            </a:endParaRPr>
          </a:p>
          <a:p>
            <a:r>
              <a:rPr lang="en-US" sz="1500" b="1" dirty="0">
                <a:latin typeface="Montserrat"/>
                <a:ea typeface="Times New Roman" panose="02020603050405020304" pitchFamily="18" charset="0"/>
              </a:rPr>
              <a:t>W</a:t>
            </a:r>
            <a:r>
              <a:rPr lang="en-US" sz="1500" dirty="0" smtClean="0">
                <a:latin typeface="Montserrat"/>
                <a:ea typeface="Times New Roman" panose="02020603050405020304" pitchFamily="18" charset="0"/>
              </a:rPr>
              <a:t>eaknesses</a:t>
            </a:r>
            <a:r>
              <a:rPr lang="en-US" sz="1620" dirty="0" smtClean="0">
                <a:latin typeface="Montserrat"/>
                <a:ea typeface="Times New Roman" panose="02020603050405020304" pitchFamily="18" charset="0"/>
              </a:rPr>
              <a:t> </a:t>
            </a:r>
            <a:endParaRPr lang="en-US" sz="1620" dirty="0">
              <a:latin typeface="Montserrat"/>
              <a:ea typeface="Times New Roman" panose="02020603050405020304" pitchFamily="18" charset="0"/>
            </a:endParaRPr>
          </a:p>
          <a:p>
            <a:pPr marL="128588" indent="-128588">
              <a:buFontTx/>
              <a:buChar char="-"/>
            </a:pPr>
            <a:endParaRPr lang="en-US" sz="788" dirty="0">
              <a:latin typeface="Montserrat"/>
              <a:ea typeface="Times New Roman" panose="02020603050405020304" pitchFamily="18" charset="0"/>
            </a:endParaRPr>
          </a:p>
          <a:p>
            <a:pPr marL="171450" indent="-171450">
              <a:buFont typeface="Arial" panose="020B0604020202020204" pitchFamily="34" charset="0"/>
              <a:buChar char="•"/>
            </a:pPr>
            <a:r>
              <a:rPr lang="de-AT" sz="1000" i="1" dirty="0">
                <a:latin typeface="Montserrat"/>
                <a:ea typeface="Times New Roman" panose="02020603050405020304" pitchFamily="18" charset="0"/>
              </a:rPr>
              <a:t>…</a:t>
            </a:r>
          </a:p>
          <a:p>
            <a:pPr marL="171450" indent="-171450">
              <a:buFont typeface="Arial" panose="020B0604020202020204" pitchFamily="34" charset="0"/>
              <a:buChar char="•"/>
            </a:pPr>
            <a:r>
              <a:rPr lang="de-AT" sz="1000" i="1" dirty="0">
                <a:latin typeface="Montserrat"/>
                <a:ea typeface="Times New Roman" panose="02020603050405020304" pitchFamily="18" charset="0"/>
              </a:rPr>
              <a:t>…</a:t>
            </a:r>
          </a:p>
          <a:p>
            <a:pPr marL="171450" indent="-171450">
              <a:buFont typeface="Arial" panose="020B0604020202020204" pitchFamily="34" charset="0"/>
              <a:buChar char="•"/>
            </a:pPr>
            <a:r>
              <a:rPr lang="de-AT" sz="1000" i="1" dirty="0">
                <a:latin typeface="Montserrat"/>
                <a:ea typeface="Times New Roman" panose="02020603050405020304" pitchFamily="18" charset="0"/>
              </a:rPr>
              <a:t>…</a:t>
            </a:r>
          </a:p>
        </p:txBody>
      </p:sp>
      <p:sp>
        <p:nvSpPr>
          <p:cNvPr id="17" name="Rechteck 16"/>
          <p:cNvSpPr/>
          <p:nvPr/>
        </p:nvSpPr>
        <p:spPr>
          <a:xfrm>
            <a:off x="1097038" y="4344053"/>
            <a:ext cx="2251811" cy="1355355"/>
          </a:xfrm>
          <a:prstGeom prst="rect">
            <a:avLst/>
          </a:prstGeom>
          <a:ln>
            <a:noFill/>
          </a:ln>
        </p:spPr>
        <p:txBody>
          <a:bodyPr wrap="square">
            <a:noAutofit/>
          </a:bodyPr>
          <a:lstStyle/>
          <a:p>
            <a:r>
              <a:rPr lang="en-US" sz="1500" b="1" dirty="0">
                <a:latin typeface="Montserrat"/>
                <a:ea typeface="Times New Roman" panose="02020603050405020304" pitchFamily="18" charset="0"/>
              </a:rPr>
              <a:t>O</a:t>
            </a:r>
            <a:r>
              <a:rPr lang="en-US" sz="1500" dirty="0">
                <a:latin typeface="Montserrat"/>
                <a:ea typeface="Times New Roman" panose="02020603050405020304" pitchFamily="18" charset="0"/>
              </a:rPr>
              <a:t>pportunities</a:t>
            </a:r>
            <a:endParaRPr lang="en-US" sz="1620" dirty="0">
              <a:latin typeface="Montserrat"/>
              <a:ea typeface="Times New Roman" panose="02020603050405020304" pitchFamily="18" charset="0"/>
            </a:endParaRPr>
          </a:p>
          <a:p>
            <a:pPr marL="128588" indent="-128588">
              <a:buFontTx/>
              <a:buChar char="-"/>
            </a:pPr>
            <a:endParaRPr lang="en-US" sz="975" dirty="0">
              <a:latin typeface="Montserrat"/>
              <a:ea typeface="Times New Roman" panose="02020603050405020304" pitchFamily="18" charset="0"/>
            </a:endParaRPr>
          </a:p>
          <a:p>
            <a:pPr marL="171450" indent="-171450">
              <a:buFont typeface="Arial" panose="020B0604020202020204" pitchFamily="34" charset="0"/>
              <a:buChar char="•"/>
            </a:pPr>
            <a:r>
              <a:rPr lang="de-AT" sz="1000" i="1" dirty="0">
                <a:latin typeface="Montserrat"/>
                <a:ea typeface="Times New Roman" panose="02020603050405020304" pitchFamily="18" charset="0"/>
              </a:rPr>
              <a:t>…</a:t>
            </a:r>
          </a:p>
          <a:p>
            <a:pPr marL="171450" indent="-171450">
              <a:buFont typeface="Arial" panose="020B0604020202020204" pitchFamily="34" charset="0"/>
              <a:buChar char="•"/>
            </a:pPr>
            <a:r>
              <a:rPr lang="de-AT" sz="1000" i="1" dirty="0">
                <a:latin typeface="Montserrat"/>
                <a:ea typeface="Times New Roman" panose="02020603050405020304" pitchFamily="18" charset="0"/>
              </a:rPr>
              <a:t>…</a:t>
            </a:r>
          </a:p>
          <a:p>
            <a:pPr marL="171450" indent="-171450">
              <a:buFont typeface="Arial" panose="020B0604020202020204" pitchFamily="34" charset="0"/>
              <a:buChar char="•"/>
            </a:pPr>
            <a:r>
              <a:rPr lang="de-AT" sz="1000" i="1" dirty="0">
                <a:latin typeface="Montserrat"/>
                <a:ea typeface="Times New Roman" panose="02020603050405020304" pitchFamily="18" charset="0"/>
              </a:rPr>
              <a:t>…</a:t>
            </a:r>
          </a:p>
        </p:txBody>
      </p:sp>
      <p:sp>
        <p:nvSpPr>
          <p:cNvPr id="16" name="Rechteck 15"/>
          <p:cNvSpPr/>
          <p:nvPr/>
        </p:nvSpPr>
        <p:spPr>
          <a:xfrm>
            <a:off x="5990126" y="4342809"/>
            <a:ext cx="2473906" cy="1457846"/>
          </a:xfrm>
          <a:prstGeom prst="rect">
            <a:avLst/>
          </a:prstGeom>
        </p:spPr>
        <p:txBody>
          <a:bodyPr wrap="square">
            <a:noAutofit/>
          </a:bodyPr>
          <a:lstStyle/>
          <a:p>
            <a:r>
              <a:rPr lang="en-US" sz="1500" b="1" dirty="0">
                <a:latin typeface="Montserrat"/>
                <a:ea typeface="Times New Roman" panose="02020603050405020304" pitchFamily="18" charset="0"/>
              </a:rPr>
              <a:t>T</a:t>
            </a:r>
            <a:r>
              <a:rPr lang="en-US" sz="1500" dirty="0">
                <a:latin typeface="Montserrat"/>
                <a:ea typeface="Times New Roman" panose="02020603050405020304" pitchFamily="18" charset="0"/>
              </a:rPr>
              <a:t>hreats</a:t>
            </a:r>
            <a:endParaRPr lang="en-US" sz="1620" dirty="0">
              <a:latin typeface="Montserrat"/>
              <a:ea typeface="Times New Roman" panose="02020603050405020304" pitchFamily="18" charset="0"/>
            </a:endParaRPr>
          </a:p>
          <a:p>
            <a:pPr marL="128588" indent="-128588">
              <a:buFontTx/>
              <a:buChar char="-"/>
            </a:pPr>
            <a:endParaRPr lang="en-US" sz="975" dirty="0">
              <a:latin typeface="Montserrat"/>
              <a:ea typeface="Times New Roman" panose="02020603050405020304" pitchFamily="18" charset="0"/>
            </a:endParaRPr>
          </a:p>
          <a:p>
            <a:pPr marL="171450" indent="-171450">
              <a:buFont typeface="Arial" panose="020B0604020202020204" pitchFamily="34" charset="0"/>
              <a:buChar char="•"/>
            </a:pPr>
            <a:r>
              <a:rPr lang="de-AT" sz="1000" i="1" dirty="0">
                <a:latin typeface="Montserrat"/>
                <a:ea typeface="Times New Roman" panose="02020603050405020304" pitchFamily="18" charset="0"/>
              </a:rPr>
              <a:t>…</a:t>
            </a:r>
          </a:p>
          <a:p>
            <a:pPr marL="171450" indent="-171450">
              <a:buFont typeface="Arial" panose="020B0604020202020204" pitchFamily="34" charset="0"/>
              <a:buChar char="•"/>
            </a:pPr>
            <a:r>
              <a:rPr lang="de-AT" sz="1000" i="1" dirty="0">
                <a:latin typeface="Montserrat"/>
                <a:ea typeface="Times New Roman" panose="02020603050405020304" pitchFamily="18" charset="0"/>
              </a:rPr>
              <a:t>…</a:t>
            </a:r>
          </a:p>
          <a:p>
            <a:pPr marL="171450" indent="-171450">
              <a:buFont typeface="Arial" panose="020B0604020202020204" pitchFamily="34" charset="0"/>
              <a:buChar char="•"/>
            </a:pPr>
            <a:r>
              <a:rPr lang="de-AT" sz="1000" i="1" dirty="0">
                <a:latin typeface="Montserrat"/>
                <a:ea typeface="Times New Roman" panose="02020603050405020304" pitchFamily="18" charset="0"/>
              </a:rPr>
              <a:t>…</a:t>
            </a:r>
          </a:p>
          <a:p>
            <a:endParaRPr lang="en-US" sz="975" dirty="0">
              <a:latin typeface="Montserrat"/>
              <a:ea typeface="Times New Roman" panose="02020603050405020304" pitchFamily="18" charset="0"/>
            </a:endParaRPr>
          </a:p>
          <a:p>
            <a:endParaRPr lang="en-US" sz="975" dirty="0">
              <a:latin typeface="Montserrat"/>
              <a:ea typeface="Times New Roman" panose="02020603050405020304" pitchFamily="18" charset="0"/>
            </a:endParaRPr>
          </a:p>
          <a:p>
            <a:pPr marL="128588" indent="-128588">
              <a:buFontTx/>
              <a:buChar char="-"/>
            </a:pPr>
            <a:endParaRPr lang="en-US" sz="975" dirty="0">
              <a:latin typeface="Montserrat"/>
              <a:ea typeface="Times New Roman" panose="02020603050405020304" pitchFamily="18" charset="0"/>
            </a:endParaRPr>
          </a:p>
        </p:txBody>
      </p:sp>
      <p:sp>
        <p:nvSpPr>
          <p:cNvPr id="18" name="Titel 4"/>
          <p:cNvSpPr>
            <a:spLocks noGrp="1"/>
          </p:cNvSpPr>
          <p:nvPr>
            <p:ph type="title"/>
          </p:nvPr>
        </p:nvSpPr>
        <p:spPr>
          <a:xfrm>
            <a:off x="462408" y="167640"/>
            <a:ext cx="6646730" cy="1084586"/>
          </a:xfrm>
        </p:spPr>
        <p:txBody>
          <a:bodyPr/>
          <a:lstStyle/>
          <a:p>
            <a:r>
              <a:rPr lang="en-GB" i="1" noProof="0" dirty="0" smtClean="0"/>
              <a:t>My project:</a:t>
            </a:r>
            <a:r>
              <a:rPr lang="en-GB" noProof="0" dirty="0" smtClean="0"/>
              <a:t/>
            </a:r>
            <a:br>
              <a:rPr lang="en-GB" noProof="0" dirty="0" smtClean="0"/>
            </a:br>
            <a:r>
              <a:rPr lang="en-GB" noProof="0" dirty="0" smtClean="0"/>
              <a:t>Chances &amp; risks</a:t>
            </a:r>
            <a:endParaRPr lang="en-GB" noProof="0" dirty="0"/>
          </a:p>
        </p:txBody>
      </p:sp>
      <p:pic>
        <p:nvPicPr>
          <p:cNvPr id="19" name="Grafik 18" title="Decorative depiction of a pencil"/>
          <p:cNvPicPr>
            <a:picLocks noChangeAspect="1"/>
          </p:cNvPicPr>
          <p:nvPr/>
        </p:nvPicPr>
        <p:blipFill>
          <a:blip r:embed="rId2"/>
          <a:stretch>
            <a:fillRect/>
          </a:stretch>
        </p:blipFill>
        <p:spPr>
          <a:xfrm>
            <a:off x="3365764" y="289924"/>
            <a:ext cx="840017" cy="840017"/>
          </a:xfrm>
          <a:prstGeom prst="rect">
            <a:avLst/>
          </a:prstGeom>
        </p:spPr>
      </p:pic>
    </p:spTree>
    <p:extLst>
      <p:ext uri="{BB962C8B-B14F-4D97-AF65-F5344CB8AC3E}">
        <p14:creationId xmlns:p14="http://schemas.microsoft.com/office/powerpoint/2010/main" val="467490471"/>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ELECTEDLANGUAGE" val="German Austria"/>
</p:tagLst>
</file>

<file path=ppt/theme/theme1.xml><?xml version="1.0" encoding="utf-8"?>
<a:theme xmlns:a="http://schemas.openxmlformats.org/drawingml/2006/main" name="WU 4:3">
  <a:themeElements>
    <a:clrScheme name="WU">
      <a:dk1>
        <a:srgbClr val="000000"/>
      </a:dk1>
      <a:lt1>
        <a:srgbClr val="FFFFFF"/>
      </a:lt1>
      <a:dk2>
        <a:srgbClr val="002350"/>
      </a:dk2>
      <a:lt2>
        <a:srgbClr val="E5F5FA"/>
      </a:lt2>
      <a:accent1>
        <a:srgbClr val="0096D3"/>
      </a:accent1>
      <a:accent2>
        <a:srgbClr val="002350"/>
      </a:accent2>
      <a:accent3>
        <a:srgbClr val="4B2582"/>
      </a:accent3>
      <a:accent4>
        <a:srgbClr val="457AA0"/>
      </a:accent4>
      <a:accent5>
        <a:srgbClr val="A592C0"/>
      </a:accent5>
      <a:accent6>
        <a:srgbClr val="80CFE9"/>
      </a:accent6>
      <a:hlink>
        <a:srgbClr val="405A7C"/>
      </a:hlink>
      <a:folHlink>
        <a:srgbClr val="0082AA"/>
      </a:folHlink>
    </a:clrScheme>
    <a:fontScheme name="WU neu">
      <a:majorFont>
        <a:latin typeface="Georgi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U Farbschema neu">
        <a:dk1>
          <a:srgbClr val="000000"/>
        </a:dk1>
        <a:lt1>
          <a:sysClr val="window" lastClr="FFFFFF"/>
        </a:lt1>
        <a:dk2>
          <a:srgbClr val="002E60"/>
        </a:dk2>
        <a:lt2>
          <a:srgbClr val="E5F5FA"/>
        </a:lt2>
        <a:accent1>
          <a:srgbClr val="0096D3"/>
        </a:accent1>
        <a:accent2>
          <a:srgbClr val="002E60"/>
        </a:accent2>
        <a:accent3>
          <a:srgbClr val="532481"/>
        </a:accent3>
        <a:accent4>
          <a:srgbClr val="457AA0"/>
        </a:accent4>
        <a:accent5>
          <a:srgbClr val="A991C0"/>
        </a:accent5>
        <a:accent6>
          <a:srgbClr val="7FCAE9"/>
        </a:accent6>
        <a:hlink>
          <a:srgbClr val="406288"/>
        </a:hlink>
        <a:folHlink>
          <a:srgbClr val="008FA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WU Musterpräsentation 4x3 [Schreibgeschützt]" id="{9997B9F5-8ACD-42BB-BEBC-3249A4D79116}" vid="{29ED2E11-3DBD-4EEC-9F57-00DBCC414F03}"/>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Kategorie xmlns="dde413db-0745-4f3a-8dca-564dc7ff6f7d">Präsentationen</Kategorie>
    <Beschreibung xmlns="dde413db-0745-4f3a-8dca-564dc7ff6f7d">Musterpräsentation im Format 4:3</Beschreibung>
    <TaxCatchAll xmlns="08b0a3ee-3d2a-451c-9a1a-7e5d5b0c9c77">
      <Value>266</Value>
      <Value>403</Value>
    </TaxCatchAll>
    <DokumentenartTaxHTField0 xmlns="1a8d9a65-8471-4209-a900-f8e11db75e0a">
      <Terms xmlns="http://schemas.microsoft.com/office/infopath/2007/PartnerControls">
        <TermInfo xmlns="http://schemas.microsoft.com/office/infopath/2007/PartnerControls">
          <TermName xmlns="http://schemas.microsoft.com/office/infopath/2007/PartnerControls">Vorlagen</TermName>
          <TermId xmlns="http://schemas.microsoft.com/office/infopath/2007/PartnerControls">17fc50ed-8ad1-47be-ab12-04243fd74ddb</TermId>
        </TermInfo>
      </Terms>
    </DokumentenartTaxHTField0>
    <WU_x0020_ThemaTaxHTField0 xmlns="1a8d9a65-8471-4209-a900-f8e11db75e0a">
      <Terms xmlns="http://schemas.microsoft.com/office/infopath/2007/PartnerControls">
        <TermInfo xmlns="http://schemas.microsoft.com/office/infopath/2007/PartnerControls">
          <TermName xmlns="http://schemas.microsoft.com/office/infopath/2007/PartnerControls">Corporate Design</TermName>
          <TermId xmlns="http://schemas.microsoft.com/office/infopath/2007/PartnerControls">19895bcd-b158-45ae-ab7b-f5ca217dfcec</TermId>
        </TermInfo>
      </Terms>
    </WU_x0020_ThemaTaxHTField0>
    <Format xmlns="dde413db-0745-4f3a-8dca-564dc7ff6f7d">Microsoft Office 2013/2016</Format>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BCF651A35DF3154DB01328AF51148DAE" ma:contentTypeVersion="1" ma:contentTypeDescription="Ein neues Dokument erstellen." ma:contentTypeScope="" ma:versionID="458c1b80f8d593bdc96b60ff34dd40b4">
  <xsd:schema xmlns:xsd="http://www.w3.org/2001/XMLSchema" xmlns:xs="http://www.w3.org/2001/XMLSchema" xmlns:p="http://schemas.microsoft.com/office/2006/metadata/properties" xmlns:ns2="1a8d9a65-8471-4209-a900-f8e11db75e0a" xmlns:ns3="08b0a3ee-3d2a-451c-9a1a-7e5d5b0c9c77" xmlns:ns4="dde413db-0745-4f3a-8dca-564dc7ff6f7d" targetNamespace="http://schemas.microsoft.com/office/2006/metadata/properties" ma:root="true" ma:fieldsID="2d31116d1a6b5af1b4a8b1ba7152d57a" ns2:_="" ns3:_="" ns4:_="">
    <xsd:import namespace="1a8d9a65-8471-4209-a900-f8e11db75e0a"/>
    <xsd:import namespace="08b0a3ee-3d2a-451c-9a1a-7e5d5b0c9c77"/>
    <xsd:import namespace="dde413db-0745-4f3a-8dca-564dc7ff6f7d"/>
    <xsd:element name="properties">
      <xsd:complexType>
        <xsd:sequence>
          <xsd:element name="documentManagement">
            <xsd:complexType>
              <xsd:all>
                <xsd:element ref="ns2:WU_x0020_ThemaTaxHTField0" minOccurs="0"/>
                <xsd:element ref="ns3:TaxCatchAll" minOccurs="0"/>
                <xsd:element ref="ns2:DokumentenartTaxHTField0" minOccurs="0"/>
                <xsd:element ref="ns4:Beschreibung" minOccurs="0"/>
                <xsd:element ref="ns4:Format" minOccurs="0"/>
                <xsd:element ref="ns4:Kategorie"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8d9a65-8471-4209-a900-f8e11db75e0a" elementFormDefault="qualified">
    <xsd:import namespace="http://schemas.microsoft.com/office/2006/documentManagement/types"/>
    <xsd:import namespace="http://schemas.microsoft.com/office/infopath/2007/PartnerControls"/>
    <xsd:element name="WU_x0020_ThemaTaxHTField0" ma:index="9" nillable="true" ma:taxonomy="true" ma:internalName="WU_x0020_ThemaTaxHTField0" ma:taxonomyFieldName="WU_x0020_Thema" ma:displayName="Schlagwort" ma:default="" ma:fieldId="{a2eb3201-e251-4055-97e9-466604fc777f}" ma:taxonomyMulti="true" ma:sspId="59da4ae5-1217-4de6-bd64-b7a740f353bb" ma:termSetId="c1edca97-812b-4584-b6b5-1e5cade81cae" ma:anchorId="00000000-0000-0000-0000-000000000000" ma:open="true" ma:isKeyword="false">
      <xsd:complexType>
        <xsd:sequence>
          <xsd:element ref="pc:Terms" minOccurs="0" maxOccurs="1"/>
        </xsd:sequence>
      </xsd:complexType>
    </xsd:element>
    <xsd:element name="DokumentenartTaxHTField0" ma:index="12" nillable="true" ma:taxonomy="true" ma:internalName="DokumentenartTaxHTField0" ma:taxonomyFieldName="Dokumentenart" ma:displayName="Dokumentenart" ma:default="" ma:fieldId="{0f2e647f-32b7-4850-b6be-ae358ed71e70}" ma:taxonomyMulti="true" ma:sspId="59da4ae5-1217-4de6-bd64-b7a740f353bb" ma:termSetId="325756d7-e24e-4b6f-ba71-3f779d34c1ea"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8b0a3ee-3d2a-451c-9a1a-7e5d5b0c9c77" elementFormDefault="qualified">
    <xsd:import namespace="http://schemas.microsoft.com/office/2006/documentManagement/types"/>
    <xsd:import namespace="http://schemas.microsoft.com/office/infopath/2007/PartnerControls"/>
    <xsd:element name="TaxCatchAll" ma:index="10" nillable="true" ma:displayName="Taxonomy Catch All Column" ma:description="" ma:hidden="true" ma:list="{6a103bb8-3913-4e3b-a229-080a76572464}" ma:internalName="TaxCatchAll" ma:showField="CatchAllData" ma:web="08b0a3ee-3d2a-451c-9a1a-7e5d5b0c9c77">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Freigegeben für"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de413db-0745-4f3a-8dca-564dc7ff6f7d" elementFormDefault="qualified">
    <xsd:import namespace="http://schemas.microsoft.com/office/2006/documentManagement/types"/>
    <xsd:import namespace="http://schemas.microsoft.com/office/infopath/2007/PartnerControls"/>
    <xsd:element name="Beschreibung" ma:index="13" nillable="true" ma:displayName="Beschreibung" ma:internalName="Beschreibung">
      <xsd:simpleType>
        <xsd:restriction base="dms:Note">
          <xsd:maxLength value="255"/>
        </xsd:restriction>
      </xsd:simpleType>
    </xsd:element>
    <xsd:element name="Format" ma:index="14" nillable="true" ma:displayName="Format" ma:format="Dropdown" ma:internalName="Format">
      <xsd:simpleType>
        <xsd:union memberTypes="dms:Text">
          <xsd:simpleType>
            <xsd:restriction base="dms:Choice">
              <xsd:enumeration value="LaTeX"/>
              <xsd:enumeration value="Microsoft Office 2003"/>
              <xsd:enumeration value="Microsoft Office 2007-2013"/>
              <xsd:enumeration value="Microsoft Office 2013/2016"/>
              <xsd:enumeration value="OpenOffice 3.0"/>
            </xsd:restriction>
          </xsd:simpleType>
        </xsd:union>
      </xsd:simpleType>
    </xsd:element>
    <xsd:element name="Kategorie" ma:index="15" nillable="true" ma:displayName="Kategorie" ma:default="Anleitungen" ma:format="Dropdown" ma:internalName="Kategorie">
      <xsd:simpleType>
        <xsd:union memberTypes="dms:Text">
          <xsd:simpleType>
            <xsd:restriction base="dms:Choice">
              <xsd:enumeration value="Anleitungen"/>
              <xsd:enumeration value="Aushänge für Lift und Tür"/>
              <xsd:enumeration value="Basisvorlagen"/>
              <xsd:enumeration value="Brief-/Faxvorlagen"/>
              <xsd:enumeration value="Einladungen"/>
              <xsd:enumeration value="Etiketten"/>
              <xsd:enumeration value="Musterdateien"/>
              <xsd:enumeration value="Namensschilder"/>
              <xsd:enumeration value="Präsentationen"/>
              <xsd:enumeration value="Skripten-Cover"/>
            </xsd:restriction>
          </xsd:simpleType>
        </xsd:un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7D6B3F-5577-476F-86B7-640F22A7303E}">
  <ds:schemaRefs>
    <ds:schemaRef ds:uri="http://purl.org/dc/terms/"/>
    <ds:schemaRef ds:uri="http://schemas.microsoft.com/office/2006/documentManagement/types"/>
    <ds:schemaRef ds:uri="dde413db-0745-4f3a-8dca-564dc7ff6f7d"/>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1a8d9a65-8471-4209-a900-f8e11db75e0a"/>
    <ds:schemaRef ds:uri="08b0a3ee-3d2a-451c-9a1a-7e5d5b0c9c77"/>
    <ds:schemaRef ds:uri="http://www.w3.org/XML/1998/namespace"/>
    <ds:schemaRef ds:uri="http://purl.org/dc/dcmitype/"/>
  </ds:schemaRefs>
</ds:datastoreItem>
</file>

<file path=customXml/itemProps2.xml><?xml version="1.0" encoding="utf-8"?>
<ds:datastoreItem xmlns:ds="http://schemas.openxmlformats.org/officeDocument/2006/customXml" ds:itemID="{F81A55E1-CBDB-4240-BA15-C352899040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8d9a65-8471-4209-a900-f8e11db75e0a"/>
    <ds:schemaRef ds:uri="08b0a3ee-3d2a-451c-9a1a-7e5d5b0c9c77"/>
    <ds:schemaRef ds:uri="dde413db-0745-4f3a-8dca-564dc7ff6f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8CB9B64-E4F9-4EC0-BA15-F56C2B27300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VL_WU Musterpräsentation 4x3_Stand Juli2017</Template>
  <TotalTime>0</TotalTime>
  <Words>206</Words>
  <Application>Microsoft Office PowerPoint</Application>
  <PresentationFormat>Bildschirmpräsentation (4:3)</PresentationFormat>
  <Paragraphs>55</Paragraphs>
  <Slides>3</Slides>
  <Notes>0</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3</vt:i4>
      </vt:variant>
    </vt:vector>
  </HeadingPairs>
  <TitlesOfParts>
    <vt:vector size="13" baseType="lpstr">
      <vt:lpstr>Arial</vt:lpstr>
      <vt:lpstr>Calibri</vt:lpstr>
      <vt:lpstr>Cambria</vt:lpstr>
      <vt:lpstr>Georgia</vt:lpstr>
      <vt:lpstr>Montserrat</vt:lpstr>
      <vt:lpstr>Montserrat Light</vt:lpstr>
      <vt:lpstr>Times New Roman</vt:lpstr>
      <vt:lpstr>Verdana</vt:lpstr>
      <vt:lpstr>Wingdings</vt:lpstr>
      <vt:lpstr>WU 4:3</vt:lpstr>
      <vt:lpstr>Chances &amp; Risks</vt:lpstr>
      <vt:lpstr>Chances &amp; Risks</vt:lpstr>
      <vt:lpstr>My project: Chances &amp; risks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2018-09-18T10:01:00Z</dcterms:created>
  <dcterms:modified xsi:type="dcterms:W3CDTF">2022-05-02T12:39:46Z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U Thema">
    <vt:lpwstr>403;#Corporate Design|19895bcd-b158-45ae-ab7b-f5ca217dfcec</vt:lpwstr>
  </property>
  <property fmtid="{D5CDD505-2E9C-101B-9397-08002B2CF9AE}" pid="3" name="Dokumentenart">
    <vt:lpwstr>266;#Vorlagen|17fc50ed-8ad1-47be-ab12-04243fd74ddb</vt:lpwstr>
  </property>
  <property fmtid="{D5CDD505-2E9C-101B-9397-08002B2CF9AE}" pid="4" name="ContentTypeId">
    <vt:lpwstr>0x010100BCF651A35DF3154DB01328AF51148DAE</vt:lpwstr>
  </property>
</Properties>
</file>