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8"/>
  </p:notesMasterIdLst>
  <p:handoutMasterIdLst>
    <p:handoutMasterId r:id="rId9"/>
  </p:handoutMasterIdLst>
  <p:sldIdLst>
    <p:sldId id="353" r:id="rId5"/>
    <p:sldId id="354" r:id="rId6"/>
    <p:sldId id="376" r:id="rId7"/>
  </p:sldIdLst>
  <p:sldSz cx="9144000" cy="6858000" type="screen4x3"/>
  <p:notesSz cx="6797675" cy="9926638"/>
  <p:custDataLst>
    <p:tags r:id="rId10"/>
  </p:custDataLst>
  <p:defaultTextStyle>
    <a:defPPr>
      <a:defRPr lang="de-DE"/>
    </a:defPPr>
    <a:lvl1pPr marL="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1pPr>
    <a:lvl2pPr marL="5486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2pPr>
    <a:lvl3pPr marL="10972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3pPr>
    <a:lvl4pPr marL="16459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4pPr>
    <a:lvl5pPr marL="219456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5pPr>
    <a:lvl6pPr marL="274320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216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9" name="Autor" initials="A" lastIdx="0" clrIdx="8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CBDDEF"/>
    <a:srgbClr val="0096D3"/>
    <a:srgbClr val="E7EFF7"/>
    <a:srgbClr val="159DD3"/>
    <a:srgbClr val="0C94B7"/>
    <a:srgbClr val="41B4CE"/>
    <a:srgbClr val="73BAD1"/>
    <a:srgbClr val="65B4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D27102A9-8310-4765-A935-A1911B00CA55}" styleName="Helle Formatvorlage 1 - Akz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Helle Formatvorlage 1 - Akz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Helle Formatvorlage 1 - Akz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18" autoAdjust="0"/>
    <p:restoredTop sz="96379" autoAdjust="0"/>
  </p:normalViewPr>
  <p:slideViewPr>
    <p:cSldViewPr snapToGrid="0" showGuides="1">
      <p:cViewPr varScale="1">
        <p:scale>
          <a:sx n="97" d="100"/>
          <a:sy n="97" d="100"/>
        </p:scale>
        <p:origin x="39" y="7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2362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6" d="100"/>
          <a:sy n="86" d="100"/>
        </p:scale>
        <p:origin x="3864" y="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tags" Target="tags/tag1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heme" Target="theme/theme1.xml"/><Relationship Id="rId56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8817FD-8155-4502-AF78-DBC2EA4B168F}" type="datetimeFigureOut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02.05.2022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7F6F62-1C91-45E7-BAED-FBFBF67C82BC}" type="slidenum">
              <a:rPr lang="de-AT" sz="1000" smtClean="0">
                <a:latin typeface="Verdana" pitchFamily="34" charset="0"/>
                <a:ea typeface="Verdana" pitchFamily="34" charset="0"/>
                <a:cs typeface="Verdana" pitchFamily="34" charset="0"/>
              </a:rPr>
              <a:t>‹Nr.›</a:t>
            </a:fld>
            <a:endParaRPr lang="de-AT" sz="1000" dirty="0"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434567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C0A972FC-F5E0-4F80-B169-F0B5EFC71333}" type="datetimeFigureOut">
              <a:rPr lang="de-AT" smtClean="0"/>
              <a:pPr/>
              <a:t>02.05.2022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</a:lstStyle>
          <a:p>
            <a:fld id="{219CC2FD-B32F-4992-A15B-F95E2E35C81B}" type="slidenum">
              <a:rPr lang="de-AT" smtClean="0"/>
              <a:pPr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1513654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1097280" rtl="0" eaLnBrk="1" latinLnBrk="0" hangingPunct="1">
      <a:defRPr sz="1440" kern="1200">
        <a:solidFill>
          <a:schemeClr val="tx1"/>
        </a:solidFill>
        <a:latin typeface="Verdana" pitchFamily="34" charset="0"/>
        <a:ea typeface="Verdana" pitchFamily="34" charset="0"/>
        <a:cs typeface="Verdana" pitchFamily="34" charset="0"/>
      </a:defRPr>
    </a:lvl1pPr>
    <a:lvl2pPr marL="54864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109728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64592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2194560" algn="l" defTabSz="1097280" rtl="0" eaLnBrk="1" latinLnBrk="0" hangingPunct="1">
      <a:defRPr sz="144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74320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6pPr>
    <a:lvl7pPr marL="329184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7pPr>
    <a:lvl8pPr marL="384048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8pPr>
    <a:lvl9pPr marL="4389120" algn="l" defTabSz="1097280" rtl="0" eaLnBrk="1" latinLnBrk="0" hangingPunct="1">
      <a:defRPr sz="14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NULL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NUL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platzhalter 9">
            <a:extLst>
              <a:ext uri="{FF2B5EF4-FFF2-40B4-BE49-F238E27FC236}">
                <a16:creationId xmlns:a16="http://schemas.microsoft.com/office/drawing/2014/main" id="{FB129CB2-F80C-418F-9A99-1F85CA329F0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grpSp>
        <p:nvGrpSpPr>
          <p:cNvPr id="7" name="Gruppieren 6"/>
          <p:cNvGrpSpPr/>
          <p:nvPr userDrawn="1"/>
        </p:nvGrpSpPr>
        <p:grpSpPr>
          <a:xfrm>
            <a:off x="288000" y="720000"/>
            <a:ext cx="8552850" cy="2445780"/>
            <a:chOff x="287338" y="603319"/>
            <a:chExt cx="8552850" cy="2038150"/>
          </a:xfrm>
        </p:grpSpPr>
        <p:sp>
          <p:nvSpPr>
            <p:cNvPr id="13" name="Rechteck 12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6" name="Rechteck 5"/>
            <p:cNvSpPr/>
            <p:nvPr userDrawn="1"/>
          </p:nvSpPr>
          <p:spPr bwMode="blackWhite">
            <a:xfrm>
              <a:off x="287338" y="60386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4" name="Grafik 13">
            <a:extLst>
              <a:ext uri="{FF2B5EF4-FFF2-40B4-BE49-F238E27FC236}">
                <a16:creationId xmlns:a16="http://schemas.microsoft.com/office/drawing/2014/main" id="{BBBA1F81-147C-481C-ABB4-DA08CD251F6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6897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uppieren 20"/>
          <p:cNvGrpSpPr/>
          <p:nvPr userDrawn="1"/>
        </p:nvGrpSpPr>
        <p:grpSpPr>
          <a:xfrm>
            <a:off x="288000" y="720000"/>
            <a:ext cx="8544988" cy="2445121"/>
            <a:chOff x="295200" y="588000"/>
            <a:chExt cx="8544988" cy="2037600"/>
          </a:xfrm>
        </p:grpSpPr>
        <p:sp>
          <p:nvSpPr>
            <p:cNvPr id="22" name="Rechteck 21"/>
            <p:cNvSpPr/>
            <p:nvPr userDrawn="1"/>
          </p:nvSpPr>
          <p:spPr>
            <a:xfrm>
              <a:off x="6192000" y="588000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3" name="Rechteck 22"/>
            <p:cNvSpPr/>
            <p:nvPr userDrawn="1"/>
          </p:nvSpPr>
          <p:spPr bwMode="blackWhite">
            <a:xfrm>
              <a:off x="295200" y="588000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17" name="Grafik 16">
            <a:extLst>
              <a:ext uri="{FF2B5EF4-FFF2-40B4-BE49-F238E27FC236}">
                <a16:creationId xmlns:a16="http://schemas.microsoft.com/office/drawing/2014/main" id="{F4458FDE-15D4-4C68-B94E-89B01DEA8E6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2" name="Datumsplatzhalter 1"/>
          <p:cNvSpPr>
            <a:spLocks noGrp="1"/>
          </p:cNvSpPr>
          <p:nvPr>
            <p:ph type="dt" sz="half" idx="13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02.05.2022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6E1B1CF5-3E40-4645-885E-5E7FF43CFF9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8" name="Grafik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9" name="Rechteck 18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97673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pitelfolie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44988" cy="2078015"/>
            <a:chOff x="295200" y="603319"/>
            <a:chExt cx="8544988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200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63112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28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fld id="{EF16FBD4-A1A0-4C0D-8ECA-591A550A295A}" type="datetime1">
              <a:rPr lang="de-AT" smtClean="0"/>
              <a:t>02.05.2022</a:t>
            </a:fld>
            <a:endParaRPr lang="de-AT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4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4FAE2663-7B05-4FBE-8201-52BF686A5D1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8ABE0907-E46F-4ED9-983E-9AC179FE9A8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2338" y="6448659"/>
            <a:ext cx="1408538" cy="24424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3" name="Rechteck 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409461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Inhaltsplatzhalter 6"/>
          <p:cNvSpPr>
            <a:spLocks noGrp="1"/>
          </p:cNvSpPr>
          <p:nvPr>
            <p:ph sz="quarter" idx="10" hasCustomPrompt="1"/>
          </p:nvPr>
        </p:nvSpPr>
        <p:spPr>
          <a:xfrm>
            <a:off x="468317" y="1613538"/>
            <a:ext cx="8210548" cy="5244464"/>
          </a:xfrm>
        </p:spPr>
        <p:txBody>
          <a:bodyPr/>
          <a:lstStyle>
            <a:lvl1pPr>
              <a:buNone/>
              <a:defRPr/>
            </a:lvl1pPr>
          </a:lstStyle>
          <a:p>
            <a:pPr lvl="0"/>
            <a:r>
              <a:rPr lang="de-AT" dirty="0" smtClean="0"/>
              <a:t>Platzhalter für Objekte</a:t>
            </a:r>
            <a:endParaRPr lang="de-AT" dirty="0"/>
          </a:p>
        </p:txBody>
      </p:sp>
      <p:sp>
        <p:nvSpPr>
          <p:cNvPr id="8" name="Rechteck 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pic>
        <p:nvPicPr>
          <p:cNvPr id="12" name="Grafik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13" name="Fußzeilenplatzhalter 7"/>
          <p:cNvSpPr>
            <a:spLocks noGrp="1"/>
          </p:cNvSpPr>
          <p:nvPr>
            <p:ph type="ftr" sz="quarter" idx="11"/>
          </p:nvPr>
        </p:nvSpPr>
        <p:spPr>
          <a:xfrm>
            <a:off x="1354562" y="6494473"/>
            <a:ext cx="3217444" cy="309702"/>
          </a:xfrm>
        </p:spPr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4" name="Foliennummernplatzhalter 8"/>
          <p:cNvSpPr>
            <a:spLocks noGrp="1"/>
          </p:cNvSpPr>
          <p:nvPr>
            <p:ph type="sldNum" sz="quarter" idx="12"/>
          </p:nvPr>
        </p:nvSpPr>
        <p:spPr>
          <a:xfrm>
            <a:off x="462407" y="6494473"/>
            <a:ext cx="892150" cy="309702"/>
          </a:xfrm>
        </p:spPr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1613536"/>
            <a:ext cx="3960000" cy="4631054"/>
          </a:xfrm>
        </p:spPr>
        <p:txBody>
          <a:bodyPr>
            <a:normAutofit/>
          </a:bodyPr>
          <a:lstStyle>
            <a:lvl1pP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1613536"/>
            <a:ext cx="3960000" cy="4631054"/>
          </a:xfrm>
        </p:spPr>
        <p:txBody>
          <a:bodyPr>
            <a:normAutofit/>
          </a:bodyPr>
          <a:lstStyle>
            <a:lvl1pPr>
              <a:buClr>
                <a:schemeClr val="accent1"/>
              </a:buClr>
              <a:defRPr sz="1600"/>
            </a:lvl1pPr>
            <a:lvl2pPr marL="541290" indent="-285738">
              <a:buClr>
                <a:schemeClr val="accent1"/>
              </a:buClr>
              <a:buFont typeface="Wingdings" charset="2"/>
              <a:buChar char="§"/>
              <a:defRPr sz="1500"/>
            </a:lvl2pPr>
            <a:lvl3pPr>
              <a:defRPr sz="1400"/>
            </a:lvl3pPr>
            <a:lvl4pPr>
              <a:buClr>
                <a:schemeClr val="accent1"/>
              </a:buClr>
              <a:defRPr sz="1200"/>
            </a:lvl4pPr>
            <a:lvl5pPr>
              <a:buClr>
                <a:schemeClr val="accent1"/>
              </a:buCl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0C0548-BB61-4975-B080-1B6E0D52ECC3}" type="datetime1">
              <a:rPr lang="de-AT" smtClean="0"/>
              <a:t>02.05.2022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2" name="Rechteck 11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sz="half" idx="1" hasCustomPrompt="1"/>
          </p:nvPr>
        </p:nvSpPr>
        <p:spPr>
          <a:xfrm>
            <a:off x="462406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 hasCustomPrompt="1"/>
          </p:nvPr>
        </p:nvSpPr>
        <p:spPr>
          <a:xfrm>
            <a:off x="4715688" y="2323189"/>
            <a:ext cx="3960000" cy="3921401"/>
          </a:xfrm>
        </p:spPr>
        <p:txBody>
          <a:bodyPr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200"/>
            </a:lvl3pPr>
            <a:lvl4pPr>
              <a:defRPr sz="1100"/>
            </a:lvl4pPr>
            <a:lvl5pPr>
              <a:defRPr sz="11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dirty="0"/>
              <a:t>Textmasterformat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</p:txBody>
      </p:sp>
      <p:sp>
        <p:nvSpPr>
          <p:cNvPr id="8" name="Textplatzhalter 2"/>
          <p:cNvSpPr>
            <a:spLocks noGrp="1"/>
          </p:cNvSpPr>
          <p:nvPr>
            <p:ph type="body" idx="13" hasCustomPrompt="1"/>
          </p:nvPr>
        </p:nvSpPr>
        <p:spPr bwMode="gray">
          <a:xfrm>
            <a:off x="46831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208B580-4914-472C-873D-0ABC3D2F1944}" type="datetime1">
              <a:rPr lang="de-AT" smtClean="0"/>
              <a:t>02.05.2022</a:t>
            </a:fld>
            <a:endParaRPr lang="de-AT" dirty="0"/>
          </a:p>
        </p:txBody>
      </p:sp>
      <p:sp>
        <p:nvSpPr>
          <p:cNvPr id="11" name="Fußzeilenplatzhalt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2" name="Foliennummernplatzhalter 11"/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4" name="Textplatzhalter 2"/>
          <p:cNvSpPr>
            <a:spLocks noGrp="1"/>
          </p:cNvSpPr>
          <p:nvPr>
            <p:ph type="body" idx="17" hasCustomPrompt="1"/>
          </p:nvPr>
        </p:nvSpPr>
        <p:spPr bwMode="gray">
          <a:xfrm>
            <a:off x="4727895" y="1613536"/>
            <a:ext cx="3960811" cy="639763"/>
          </a:xfrm>
          <a:solidFill>
            <a:schemeClr val="accent1"/>
          </a:solidFill>
          <a:ln>
            <a:solidFill>
              <a:schemeClr val="accent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none"/>
        </p:style>
        <p:txBody>
          <a:bodyPr anchor="ctr" anchorCtr="0">
            <a:noAutofit/>
          </a:bodyPr>
          <a:lstStyle>
            <a:lvl1pPr marL="92063" indent="0">
              <a:buNone/>
              <a:tabLst/>
              <a:defRPr sz="1800" b="1" baseline="0">
                <a:solidFill>
                  <a:schemeClr val="bg1"/>
                </a:solidFill>
                <a:latin typeface="+mj-lt"/>
              </a:defRPr>
            </a:lvl1pPr>
            <a:lvl2pPr marL="457135" indent="0">
              <a:buNone/>
              <a:defRPr sz="2000" b="1"/>
            </a:lvl2pPr>
            <a:lvl3pPr marL="914269" indent="0">
              <a:buNone/>
              <a:defRPr sz="1800" b="1"/>
            </a:lvl3pPr>
            <a:lvl4pPr marL="1371406" indent="0">
              <a:buNone/>
              <a:defRPr sz="1600" b="1"/>
            </a:lvl4pPr>
            <a:lvl5pPr marL="1828540" indent="0">
              <a:buNone/>
              <a:defRPr sz="1600" b="1"/>
            </a:lvl5pPr>
            <a:lvl6pPr marL="2285676" indent="0">
              <a:buNone/>
              <a:defRPr sz="1600" b="1"/>
            </a:lvl6pPr>
            <a:lvl7pPr marL="2742810" indent="0">
              <a:buNone/>
              <a:defRPr sz="1600" b="1"/>
            </a:lvl7pPr>
            <a:lvl8pPr marL="3199945" indent="0">
              <a:buNone/>
              <a:defRPr sz="1600" b="1"/>
            </a:lvl8pPr>
            <a:lvl9pPr marL="3657080" indent="0">
              <a:buNone/>
              <a:defRPr sz="1600" b="1"/>
            </a:lvl9pPr>
          </a:lstStyle>
          <a:p>
            <a:pPr lvl="0"/>
            <a:r>
              <a:rPr lang="de-AT" dirty="0"/>
              <a:t>Text hier einfügen</a:t>
            </a:r>
          </a:p>
        </p:txBody>
      </p:sp>
      <p:sp>
        <p:nvSpPr>
          <p:cNvPr id="13" name="Rechteck 12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luss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467544" y="2380617"/>
            <a:ext cx="5148000" cy="3260345"/>
          </a:xfrm>
          <a:prstGeom prst="rect">
            <a:avLst/>
          </a:prstGeom>
          <a:ln w="12700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2" tIns="45715" rIns="91432" bIns="45715" rtlCol="0" anchor="ctr"/>
          <a:lstStyle/>
          <a:p>
            <a:pPr algn="ctr"/>
            <a:endParaRPr lang="de-AT" sz="1800" dirty="0"/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2400757" y="3071813"/>
            <a:ext cx="2763926" cy="2173549"/>
          </a:xfrm>
        </p:spPr>
        <p:txBody>
          <a:bodyPr>
            <a:normAutofit/>
          </a:bodyPr>
          <a:lstStyle>
            <a:lvl1pPr marL="0" marR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 sz="1100" baseline="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marL="0" marR="0" lvl="0" indent="0" algn="l" defTabSz="91426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4B2582"/>
              </a:buClr>
              <a:buSzTx/>
              <a:buFont typeface="Wingdings" pitchFamily="2" charset="2"/>
              <a:buNone/>
              <a:tabLst/>
              <a:defRPr/>
            </a:pPr>
            <a:r>
              <a:rPr kumimoji="0" lang="de-AT" sz="10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Hier Adressdaten eingeben</a:t>
            </a:r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460B22D8-19A8-4750-AD83-286C35A4BCEC}" type="datetime1">
              <a:rPr lang="de-AT" smtClean="0"/>
              <a:t>02.05.2022</a:t>
            </a:fld>
            <a:endParaRPr lang="de-AT" dirty="0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15" name="Rechteck 14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 descr="Logo-für-VK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611561" y="2552702"/>
            <a:ext cx="590932" cy="2703196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/>
          <p:cNvGrpSpPr/>
          <p:nvPr userDrawn="1"/>
        </p:nvGrpSpPr>
        <p:grpSpPr>
          <a:xfrm>
            <a:off x="288000" y="720000"/>
            <a:ext cx="8552850" cy="2078015"/>
            <a:chOff x="295022" y="706438"/>
            <a:chExt cx="8552850" cy="2078015"/>
          </a:xfrm>
        </p:grpSpPr>
        <p:sp>
          <p:nvSpPr>
            <p:cNvPr id="19" name="Rechteck 18"/>
            <p:cNvSpPr/>
            <p:nvPr userDrawn="1"/>
          </p:nvSpPr>
          <p:spPr>
            <a:xfrm>
              <a:off x="6199684" y="706438"/>
              <a:ext cx="2648188" cy="207801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1" name="Rechteck 20"/>
            <p:cNvSpPr/>
            <p:nvPr userDrawn="1"/>
          </p:nvSpPr>
          <p:spPr bwMode="blackWhite">
            <a:xfrm>
              <a:off x="295022" y="706438"/>
              <a:ext cx="5904662" cy="2078015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8" y="1555385"/>
            <a:ext cx="5466982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8" y="1191698"/>
            <a:ext cx="5466982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 bwMode="auto"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B29E1B7A-33AA-4317-9333-014650A091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7FD83DD-93AC-4FD9-89BE-042200EC0C4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 hasCustomPrompt="1"/>
          </p:nvPr>
        </p:nvSpPr>
        <p:spPr>
          <a:xfrm>
            <a:off x="462019" y="1613536"/>
            <a:ext cx="7759644" cy="4624686"/>
          </a:xfrm>
        </p:spPr>
        <p:txBody>
          <a:bodyPr lIns="0" rIns="0">
            <a:normAutofit/>
          </a:bodyPr>
          <a:lstStyle>
            <a:lvl1pPr>
              <a:defRPr sz="16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de-AT" dirty="0"/>
              <a:t>Textmasterformat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E4B0F6-B814-432F-A5EF-779CD4E3E58E}" type="datetime1">
              <a:rPr lang="de-AT" smtClean="0"/>
              <a:t>02.05.2022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err="1" smtClean="0"/>
              <a:t>Fusszeile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de-AT" dirty="0"/>
              <a:t>SEITE </a:t>
            </a:r>
            <a:fld id="{BE3DC40E-DBBE-4E2D-9EEC-FBF0DA0E9179}" type="slidenum">
              <a:rPr lang="de-AT" smtClean="0"/>
              <a:t>‹Nr.›</a:t>
            </a:fld>
            <a:endParaRPr lang="de-AT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11" name="Rechteck 10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ieren 11"/>
          <p:cNvGrpSpPr/>
          <p:nvPr userDrawn="1"/>
        </p:nvGrpSpPr>
        <p:grpSpPr>
          <a:xfrm>
            <a:off x="296237" y="720000"/>
            <a:ext cx="8552850" cy="2454041"/>
            <a:chOff x="295575" y="603319"/>
            <a:chExt cx="8552850" cy="2045034"/>
          </a:xfrm>
        </p:grpSpPr>
        <p:sp>
          <p:nvSpPr>
            <p:cNvPr id="16" name="Rechteck 15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95575" y="610753"/>
              <a:ext cx="8552850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dirty="0" smtClean="0"/>
              <a:t>Textmasterformat bearbeiten</a:t>
            </a:r>
          </a:p>
        </p:txBody>
      </p:sp>
      <p:sp>
        <p:nvSpPr>
          <p:cNvPr id="10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3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622458"/>
            <a:ext cx="8015800" cy="1170379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5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089822"/>
            <a:ext cx="8015800" cy="523716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22" name="Rechteck 21"/>
          <p:cNvSpPr/>
          <p:nvPr userDrawn="1"/>
        </p:nvSpPr>
        <p:spPr>
          <a:xfrm>
            <a:off x="5795581" y="5936812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9" name="Grafik 18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7894" y="6414896"/>
            <a:ext cx="1884536" cy="326780"/>
          </a:xfrm>
          <a:prstGeom prst="rect">
            <a:avLst/>
          </a:prstGeom>
        </p:spPr>
      </p:pic>
      <p:pic>
        <p:nvPicPr>
          <p:cNvPr id="20" name="Grafik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199302"/>
            <a:ext cx="1706149" cy="249883"/>
          </a:xfrm>
          <a:prstGeom prst="rect">
            <a:avLst/>
          </a:prstGeom>
        </p:spPr>
      </p:pic>
      <p:pic>
        <p:nvPicPr>
          <p:cNvPr id="24" name="Grafik 2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5357" y="3534942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6796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ohne Bild ku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uppieren 12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15" name="Rechteck 14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7" name="Rechteck 16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/>
            </a:solidFill>
            <a:ln>
              <a:solidFill>
                <a:schemeClr val="accent1"/>
              </a:solidFill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8000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CFC30608-9040-436C-954E-349C16345BE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50D26964-FFB5-4179-91AA-CBFDA5A788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5494" y="6262496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  <p:sp>
        <p:nvSpPr>
          <p:cNvPr id="20" name="Rechteck 19"/>
          <p:cNvSpPr/>
          <p:nvPr userDrawn="1"/>
        </p:nvSpPr>
        <p:spPr>
          <a:xfrm>
            <a:off x="5823552" y="5954719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3" name="Grafik 2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5067" y="3492000"/>
            <a:ext cx="3274020" cy="12301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9268004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ieren 1"/>
          <p:cNvGrpSpPr/>
          <p:nvPr userDrawn="1"/>
        </p:nvGrpSpPr>
        <p:grpSpPr>
          <a:xfrm>
            <a:off x="288000" y="720000"/>
            <a:ext cx="8552850" cy="2445120"/>
            <a:chOff x="295022" y="708615"/>
            <a:chExt cx="8552850" cy="2445120"/>
          </a:xfrm>
        </p:grpSpPr>
        <p:sp>
          <p:nvSpPr>
            <p:cNvPr id="21" name="Rechteck 20"/>
            <p:cNvSpPr/>
            <p:nvPr userDrawn="1"/>
          </p:nvSpPr>
          <p:spPr>
            <a:xfrm>
              <a:off x="6199684" y="708615"/>
              <a:ext cx="2648188" cy="24451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2" name="Rechteck 21"/>
            <p:cNvSpPr/>
            <p:nvPr userDrawn="1"/>
          </p:nvSpPr>
          <p:spPr bwMode="blackWhite">
            <a:xfrm>
              <a:off x="295022" y="708615"/>
              <a:ext cx="5904662" cy="244512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10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6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7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F2360A1A-6DB4-493F-A661-2E505327128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5" name="Grafik 14">
            <a:extLst>
              <a:ext uri="{FF2B5EF4-FFF2-40B4-BE49-F238E27FC236}">
                <a16:creationId xmlns:a16="http://schemas.microsoft.com/office/drawing/2014/main" id="{D74E8E43-3049-475F-AA77-1CEF034C1D3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207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2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uppieren 26"/>
          <p:cNvGrpSpPr/>
          <p:nvPr userDrawn="1"/>
        </p:nvGrpSpPr>
        <p:grpSpPr>
          <a:xfrm>
            <a:off x="288000" y="720000"/>
            <a:ext cx="8552850" cy="2078015"/>
            <a:chOff x="287338" y="603319"/>
            <a:chExt cx="8552850" cy="2037600"/>
          </a:xfrm>
        </p:grpSpPr>
        <p:sp>
          <p:nvSpPr>
            <p:cNvPr id="29" name="Rechteck 28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28" name="Rechteck 27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tx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AC29FFC4-0B95-4222-889B-42858955DF3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9A04CCDB-F0D1-45D1-AAC5-D09AA0E8331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0"/>
          </a:xfrm>
          <a:prstGeom prst="rect">
            <a:avLst/>
          </a:prstGeom>
        </p:spPr>
      </p:pic>
      <p:pic>
        <p:nvPicPr>
          <p:cNvPr id="17" name="Grafik 16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16668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3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uppieren 15"/>
          <p:cNvGrpSpPr/>
          <p:nvPr userDrawn="1"/>
        </p:nvGrpSpPr>
        <p:grpSpPr>
          <a:xfrm>
            <a:off x="288000" y="720000"/>
            <a:ext cx="8552850" cy="2445120"/>
            <a:chOff x="287338" y="603319"/>
            <a:chExt cx="8552850" cy="2037600"/>
          </a:xfrm>
        </p:grpSpPr>
        <p:sp>
          <p:nvSpPr>
            <p:cNvPr id="17" name="Rechteck 16"/>
            <p:cNvSpPr/>
            <p:nvPr userDrawn="1"/>
          </p:nvSpPr>
          <p:spPr>
            <a:xfrm>
              <a:off x="6192000" y="603319"/>
              <a:ext cx="2648188" cy="20376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  <p:sp>
          <p:nvSpPr>
            <p:cNvPr id="18" name="Rechteck 17"/>
            <p:cNvSpPr/>
            <p:nvPr userDrawn="1"/>
          </p:nvSpPr>
          <p:spPr bwMode="blackWhite">
            <a:xfrm>
              <a:off x="287338" y="603319"/>
              <a:ext cx="5904662" cy="2037600"/>
            </a:xfrm>
            <a:prstGeom prst="rect">
              <a:avLst/>
            </a:prstGeom>
            <a:solidFill>
              <a:srgbClr val="0096D3">
                <a:alpha val="89804"/>
              </a:srgbClr>
            </a:solidFill>
            <a:ln>
              <a:noFill/>
            </a:ln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sz="1800" dirty="0"/>
            </a:p>
          </p:txBody>
        </p:sp>
      </p:grpSp>
      <p:pic>
        <p:nvPicPr>
          <p:cNvPr id="20" name="Grafik 19">
            <a:extLst>
              <a:ext uri="{FF2B5EF4-FFF2-40B4-BE49-F238E27FC236}">
                <a16:creationId xmlns:a16="http://schemas.microsoft.com/office/drawing/2014/main" id="{01553FF7-654D-469E-8394-2189F563E87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1"/>
          </p:nvPr>
        </p:nvSpPr>
        <p:spPr bwMode="white">
          <a:xfrm>
            <a:off x="287338" y="349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4" name="Textplatzhalter 7"/>
          <p:cNvSpPr>
            <a:spLocks noGrp="1"/>
          </p:cNvSpPr>
          <p:nvPr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sp>
        <p:nvSpPr>
          <p:cNvPr id="12" name="Titel 1"/>
          <p:cNvSpPr>
            <a:spLocks noGrp="1"/>
          </p:cNvSpPr>
          <p:nvPr>
            <p:ph type="ctrTitle" hasCustomPrompt="1"/>
          </p:nvPr>
        </p:nvSpPr>
        <p:spPr bwMode="black">
          <a:xfrm>
            <a:off x="605406" y="1561638"/>
            <a:ext cx="5436000" cy="1231200"/>
          </a:xfrm>
          <a:prstGeom prst="rect">
            <a:avLst/>
          </a:prstGeom>
        </p:spPr>
        <p:txBody>
          <a:bodyPr tIns="0" anchor="ctr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Maximal zweizeiligen </a:t>
            </a:r>
            <a:br>
              <a:rPr lang="de-AT" dirty="0"/>
            </a:br>
            <a:r>
              <a:rPr lang="de-AT" dirty="0"/>
              <a:t>Titel eingeben</a:t>
            </a:r>
          </a:p>
        </p:txBody>
      </p:sp>
      <p:sp>
        <p:nvSpPr>
          <p:cNvPr id="13" name="Untertitel 2"/>
          <p:cNvSpPr>
            <a:spLocks noGrp="1"/>
          </p:cNvSpPr>
          <p:nvPr>
            <p:ph type="subTitle" idx="1" hasCustomPrompt="1"/>
          </p:nvPr>
        </p:nvSpPr>
        <p:spPr bwMode="black">
          <a:xfrm>
            <a:off x="605406" y="1191698"/>
            <a:ext cx="5436000" cy="421840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E015221C-1ED6-4CE4-ACA4-1419DD3F97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31637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Bild ´3 kurz">
    <p:bg>
      <p:bgPr>
        <a:blipFill dpi="0" rotWithShape="1">
          <a:blip r:embed="rId2"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hteck 24"/>
          <p:cNvSpPr/>
          <p:nvPr userDrawn="1"/>
        </p:nvSpPr>
        <p:spPr>
          <a:xfrm>
            <a:off x="6199684" y="706438"/>
            <a:ext cx="2648188" cy="20780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6" name="Rechteck 25"/>
          <p:cNvSpPr/>
          <p:nvPr userDrawn="1"/>
        </p:nvSpPr>
        <p:spPr bwMode="blackWhite">
          <a:xfrm>
            <a:off x="288000" y="720000"/>
            <a:ext cx="5904662" cy="2078015"/>
          </a:xfrm>
          <a:prstGeom prst="rect">
            <a:avLst/>
          </a:prstGeom>
          <a:solidFill>
            <a:srgbClr val="0096D3">
              <a:alpha val="89804"/>
            </a:srgbClr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 sz="1800" dirty="0"/>
          </a:p>
        </p:txBody>
      </p:sp>
      <p:sp>
        <p:nvSpPr>
          <p:cNvPr id="2" name="Titel 1"/>
          <p:cNvSpPr>
            <a:spLocks noGrp="1"/>
          </p:cNvSpPr>
          <p:nvPr userDrawn="1">
            <p:ph type="ctrTitle" hasCustomPrompt="1"/>
          </p:nvPr>
        </p:nvSpPr>
        <p:spPr bwMode="black">
          <a:xfrm>
            <a:off x="605407" y="1555385"/>
            <a:ext cx="5436000" cy="620057"/>
          </a:xfrm>
          <a:prstGeom prst="rect">
            <a:avLst/>
          </a:prstGeom>
        </p:spPr>
        <p:txBody>
          <a:bodyPr tIns="0" anchor="b" anchorCtr="0">
            <a:noAutofit/>
          </a:bodyPr>
          <a:lstStyle>
            <a:lvl1pPr algn="l">
              <a:lnSpc>
                <a:spcPct val="100000"/>
              </a:lnSpc>
              <a:defRPr sz="3200" b="1" i="0" baseline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r>
              <a:rPr lang="de-AT" dirty="0"/>
              <a:t>Einzeiligen Titel eingeben</a:t>
            </a:r>
          </a:p>
        </p:txBody>
      </p:sp>
      <p:sp>
        <p:nvSpPr>
          <p:cNvPr id="3" name="Untertitel 2"/>
          <p:cNvSpPr>
            <a:spLocks noGrp="1"/>
          </p:cNvSpPr>
          <p:nvPr userDrawn="1">
            <p:ph type="subTitle" idx="1" hasCustomPrompt="1"/>
          </p:nvPr>
        </p:nvSpPr>
        <p:spPr bwMode="black">
          <a:xfrm>
            <a:off x="605407" y="1191698"/>
            <a:ext cx="5436000" cy="365413"/>
          </a:xfrm>
        </p:spPr>
        <p:txBody>
          <a:bodyPr tIns="0" bIns="0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1" i="0">
                <a:solidFill>
                  <a:schemeClr val="tx1"/>
                </a:solidFill>
                <a:latin typeface="Verdana" charset="0"/>
                <a:ea typeface="Verdana" charset="0"/>
                <a:cs typeface="Verdana" charset="0"/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6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dirty="0"/>
              <a:t>Bei Bedarf Untertitel hier eingeben</a:t>
            </a:r>
          </a:p>
        </p:txBody>
      </p:sp>
      <p:sp>
        <p:nvSpPr>
          <p:cNvPr id="16" name="Textplatzhalter 9"/>
          <p:cNvSpPr>
            <a:spLocks noGrp="1"/>
          </p:cNvSpPr>
          <p:nvPr userDrawn="1">
            <p:ph type="body" sz="quarter" idx="11"/>
          </p:nvPr>
        </p:nvSpPr>
        <p:spPr bwMode="white">
          <a:xfrm>
            <a:off x="287338" y="3132000"/>
            <a:ext cx="4284662" cy="620885"/>
          </a:xfrm>
          <a:solidFill>
            <a:schemeClr val="bg1">
              <a:alpha val="90000"/>
            </a:schemeClr>
          </a:solidFill>
        </p:spPr>
        <p:txBody>
          <a:bodyPr wrap="square" lIns="324000" tIns="216000" rIns="324000" bIns="216000" rtlCol="0" anchor="t" anchorCtr="0">
            <a:spAutoFit/>
          </a:bodyPr>
          <a:lstStyle>
            <a:lvl1pPr marL="0" indent="0">
              <a:buNone/>
              <a:defRPr lang="de-DE" sz="1200" dirty="0" smtClean="0"/>
            </a:lvl1pPr>
          </a:lstStyle>
          <a:p>
            <a:pPr marL="0" lvl="0" defTabSz="914364"/>
            <a:r>
              <a:rPr lang="de-DE" smtClean="0"/>
              <a:t>Textmasterformat bearbeiten</a:t>
            </a:r>
          </a:p>
        </p:txBody>
      </p:sp>
      <p:sp>
        <p:nvSpPr>
          <p:cNvPr id="12" name="Textplatzhalter 7"/>
          <p:cNvSpPr>
            <a:spLocks noGrp="1"/>
          </p:cNvSpPr>
          <p:nvPr userDrawn="1">
            <p:ph type="body" sz="quarter" idx="12" hasCustomPrompt="1"/>
          </p:nvPr>
        </p:nvSpPr>
        <p:spPr>
          <a:xfrm>
            <a:off x="457200" y="6512313"/>
            <a:ext cx="1638300" cy="292348"/>
          </a:xfrm>
        </p:spPr>
        <p:txBody>
          <a:bodyPr>
            <a:noAutofit/>
          </a:bodyPr>
          <a:lstStyle>
            <a:lvl1pPr marL="0" indent="0">
              <a:buNone/>
              <a:defRPr sz="900" cap="all" baseline="0">
                <a:solidFill>
                  <a:schemeClr val="bg1"/>
                </a:solidFill>
              </a:defRPr>
            </a:lvl1pPr>
            <a:lvl2pPr marL="266689" indent="0">
              <a:buNone/>
              <a:defRPr sz="1050"/>
            </a:lvl2pPr>
            <a:lvl3pPr marL="541316" indent="0">
              <a:buNone/>
              <a:defRPr sz="1050"/>
            </a:lvl3pPr>
            <a:lvl4pPr marL="808006" indent="0">
              <a:buNone/>
              <a:defRPr sz="1000"/>
            </a:lvl4pPr>
            <a:lvl5pPr marL="1077870" indent="0">
              <a:buNone/>
              <a:defRPr sz="1000"/>
            </a:lvl5pPr>
          </a:lstStyle>
          <a:p>
            <a:pPr lvl="0"/>
            <a:r>
              <a:rPr lang="de-AT" dirty="0"/>
              <a:t>Stand: </a:t>
            </a:r>
            <a:r>
              <a:rPr lang="de-AT" dirty="0" err="1"/>
              <a:t>xx.xx.xxxx</a:t>
            </a:r>
            <a:endParaRPr lang="de-AT" dirty="0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63FE82C0-4FDB-4D2A-A182-623C852CF5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6563181" y="1367582"/>
            <a:ext cx="1872000" cy="987648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1B0AEE84-E3C4-47D4-892D-1766F953AC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6262496"/>
            <a:ext cx="1889125" cy="326781"/>
          </a:xfrm>
          <a:prstGeom prst="rect">
            <a:avLst/>
          </a:prstGeom>
        </p:spPr>
      </p:pic>
      <p:pic>
        <p:nvPicPr>
          <p:cNvPr id="15" name="Grafik 14"/>
          <p:cNvPicPr>
            <a:picLocks noChangeAspect="1"/>
          </p:cNvPicPr>
          <p:nvPr userDrawn="1"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235643"/>
            <a:ext cx="1825200" cy="276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5811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13536"/>
            <a:ext cx="7764463" cy="4631054"/>
          </a:xfrm>
          <a:prstGeom prst="rect">
            <a:avLst/>
          </a:prstGeom>
        </p:spPr>
        <p:txBody>
          <a:bodyPr vert="horz" lIns="0" tIns="45715" rIns="0" bIns="45715" rtlCol="0">
            <a:normAutofit/>
          </a:bodyPr>
          <a:lstStyle/>
          <a:p>
            <a:pPr lvl="0"/>
            <a:r>
              <a:rPr lang="de-AT" dirty="0"/>
              <a:t>Textmasterformate durch Klicken bearbeiten</a:t>
            </a:r>
          </a:p>
          <a:p>
            <a:pPr lvl="1"/>
            <a:r>
              <a:rPr lang="de-AT" dirty="0"/>
              <a:t>Zweite Ebene</a:t>
            </a:r>
          </a:p>
          <a:p>
            <a:pPr lvl="2"/>
            <a:r>
              <a:rPr lang="de-AT" dirty="0"/>
              <a:t>Dritte Ebene</a:t>
            </a:r>
          </a:p>
          <a:p>
            <a:pPr lvl="3"/>
            <a:r>
              <a:rPr lang="de-AT" dirty="0"/>
              <a:t>Vierte Ebene</a:t>
            </a:r>
          </a:p>
          <a:p>
            <a:pPr lvl="4"/>
            <a:r>
              <a:rPr lang="de-AT" dirty="0"/>
              <a:t>Fünfte Ebene</a:t>
            </a:r>
          </a:p>
        </p:txBody>
      </p:sp>
      <p:sp>
        <p:nvSpPr>
          <p:cNvPr id="5" name="Fußzeilenplatzhalter 4"/>
          <p:cNvSpPr>
            <a:spLocks noGrp="1"/>
          </p:cNvSpPr>
          <p:nvPr userDrawn="1">
            <p:ph type="ftr" sz="quarter" idx="3"/>
          </p:nvPr>
        </p:nvSpPr>
        <p:spPr>
          <a:xfrm>
            <a:off x="1354562" y="6494473"/>
            <a:ext cx="3217444" cy="309702"/>
          </a:xfrm>
          <a:prstGeom prst="rect">
            <a:avLst/>
          </a:prstGeom>
        </p:spPr>
        <p:txBody>
          <a:bodyPr vert="horz" lIns="91431" tIns="45715" rIns="91431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Fusszeile</a:t>
            </a:r>
          </a:p>
        </p:txBody>
      </p:sp>
      <p:sp>
        <p:nvSpPr>
          <p:cNvPr id="6" name="Foliennummernplatzhalter 5"/>
          <p:cNvSpPr>
            <a:spLocks noGrp="1"/>
          </p:cNvSpPr>
          <p:nvPr userDrawn="1">
            <p:ph type="sldNum" sz="quarter" idx="4"/>
          </p:nvPr>
        </p:nvSpPr>
        <p:spPr>
          <a:xfrm>
            <a:off x="462407" y="6494473"/>
            <a:ext cx="892150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l">
              <a:defRPr sz="80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/>
              <a:t>SEITE </a:t>
            </a:r>
            <a:fld id="{BE3DC40E-DBBE-4E2D-9EEC-FBF0DA0E9179}" type="slidenum">
              <a:rPr lang="de-AT" smtClean="0"/>
              <a:pPr/>
              <a:t>‹Nr.›</a:t>
            </a:fld>
            <a:endParaRPr lang="de-AT" dirty="0"/>
          </a:p>
        </p:txBody>
      </p:sp>
      <p:sp>
        <p:nvSpPr>
          <p:cNvPr id="7" name="Datumsplatzhalter 6"/>
          <p:cNvSpPr>
            <a:spLocks noGrp="1"/>
          </p:cNvSpPr>
          <p:nvPr userDrawn="1">
            <p:ph type="dt" sz="half" idx="2"/>
          </p:nvPr>
        </p:nvSpPr>
        <p:spPr>
          <a:xfrm>
            <a:off x="5745182" y="6494473"/>
            <a:ext cx="987407" cy="309702"/>
          </a:xfrm>
          <a:prstGeom prst="rect">
            <a:avLst/>
          </a:prstGeom>
        </p:spPr>
        <p:txBody>
          <a:bodyPr vert="horz" lIns="0" tIns="45715" rIns="0" bIns="45715" rtlCol="0" anchor="ctr"/>
          <a:lstStyle>
            <a:lvl1pPr algn="r">
              <a:defRPr lang="de-DE" sz="800" kern="1200" cap="all" baseline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EF16FBD4-A1A0-4C0D-8ECA-591A550A295A}" type="datetime1">
              <a:rPr lang="de-AT" smtClean="0"/>
              <a:pPr/>
              <a:t>02.05.2022</a:t>
            </a:fld>
            <a:endParaRPr lang="de-AT" dirty="0"/>
          </a:p>
        </p:txBody>
      </p:sp>
      <p:sp>
        <p:nvSpPr>
          <p:cNvPr id="18" name="Rechteck 17"/>
          <p:cNvSpPr/>
          <p:nvPr userDrawn="1"/>
        </p:nvSpPr>
        <p:spPr bwMode="gray">
          <a:xfrm>
            <a:off x="0" y="1252226"/>
            <a:ext cx="9144000" cy="30240"/>
          </a:xfrm>
          <a:prstGeom prst="rect">
            <a:avLst/>
          </a:prstGeom>
          <a:solidFill>
            <a:srgbClr val="0C94B7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800" dirty="0"/>
              <a:t>      </a:t>
            </a:r>
          </a:p>
        </p:txBody>
      </p:sp>
      <p:sp>
        <p:nvSpPr>
          <p:cNvPr id="15" name="Titelplatzhalter 14"/>
          <p:cNvSpPr>
            <a:spLocks noGrp="1"/>
          </p:cNvSpPr>
          <p:nvPr userDrawn="1">
            <p:ph type="title"/>
          </p:nvPr>
        </p:nvSpPr>
        <p:spPr bwMode="auto">
          <a:xfrm>
            <a:off x="462408" y="167640"/>
            <a:ext cx="6646730" cy="1084586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de-AT" dirty="0"/>
              <a:t>Titelmasterformat durch </a:t>
            </a:r>
            <a:br>
              <a:rPr lang="de-AT" dirty="0"/>
            </a:br>
            <a:r>
              <a:rPr lang="de-AT" dirty="0"/>
              <a:t>Klicken bearbeiten</a:t>
            </a:r>
          </a:p>
        </p:txBody>
      </p:sp>
      <p:sp>
        <p:nvSpPr>
          <p:cNvPr id="17" name="Rechteck 16"/>
          <p:cNvSpPr/>
          <p:nvPr userDrawn="1"/>
        </p:nvSpPr>
        <p:spPr>
          <a:xfrm>
            <a:off x="5745182" y="6186695"/>
            <a:ext cx="334841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1400" dirty="0" smtClean="0">
                <a:solidFill>
                  <a:srgbClr val="808080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Project co-funded by the European Union</a:t>
            </a:r>
            <a:endParaRPr lang="de-AT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3" name="Grafik 12"/>
          <p:cNvPicPr>
            <a:picLocks noChangeAspect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6183" y="0"/>
            <a:ext cx="3327817" cy="125041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CBFE10AA-75A4-4890-9EDF-8C4C050328A3}"/>
              </a:ext>
            </a:extLst>
          </p:cNvPr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6054" y="6477395"/>
            <a:ext cx="1884536" cy="326780"/>
          </a:xfrm>
          <a:prstGeom prst="rect">
            <a:avLst/>
          </a:prstGeom>
        </p:spPr>
      </p:pic>
      <p:pic>
        <p:nvPicPr>
          <p:cNvPr id="19" name="Grafik 18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07" y="6244589"/>
            <a:ext cx="1706149" cy="24988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61" r:id="rId2"/>
    <p:sldLayoutId id="2147483663" r:id="rId3"/>
    <p:sldLayoutId id="2147483675" r:id="rId4"/>
    <p:sldLayoutId id="2147483676" r:id="rId5"/>
    <p:sldLayoutId id="2147483686" r:id="rId6"/>
    <p:sldLayoutId id="2147483687" r:id="rId7"/>
    <p:sldLayoutId id="2147483681" r:id="rId8"/>
    <p:sldLayoutId id="2147483682" r:id="rId9"/>
    <p:sldLayoutId id="2147483688" r:id="rId10"/>
    <p:sldLayoutId id="2147483691" r:id="rId11"/>
    <p:sldLayoutId id="2147483664" r:id="rId12"/>
    <p:sldLayoutId id="2147483667" r:id="rId13"/>
    <p:sldLayoutId id="2147483668" r:id="rId14"/>
    <p:sldLayoutId id="2147483670" r:id="rId15"/>
  </p:sldLayoutIdLst>
  <p:transition>
    <p:fade/>
  </p:transition>
  <p:timing>
    <p:tnLst>
      <p:par>
        <p:cTn id="1" dur="indefinite" restart="never" nodeType="tmRoot"/>
      </p:par>
    </p:tnLst>
  </p:timing>
  <p:hf hdr="0" dt="0"/>
  <p:txStyles>
    <p:titleStyle>
      <a:lvl1pPr algn="l" defTabSz="914269" rtl="0" eaLnBrk="1" latinLnBrk="0" hangingPunct="1">
        <a:lnSpc>
          <a:spcPct val="100000"/>
        </a:lnSpc>
        <a:spcBef>
          <a:spcPct val="0"/>
        </a:spcBef>
        <a:buNone/>
        <a:defRPr sz="2400" b="1" kern="1200">
          <a:solidFill>
            <a:schemeClr val="tx1"/>
          </a:solidFill>
          <a:latin typeface="Georgia" charset="0"/>
          <a:ea typeface="Georgia" charset="0"/>
          <a:cs typeface="Georgia" charset="0"/>
        </a:defRPr>
      </a:lvl1pPr>
    </p:titleStyle>
    <p:bodyStyle>
      <a:lvl1pPr marL="266689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accent1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539729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SzPct val="100000"/>
        <a:buFont typeface="Wingdings" charset="2"/>
        <a:buChar char="§"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814356" indent="-273040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695" indent="-266689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341384" indent="-263514" algn="l" defTabSz="914269" rtl="0" eaLnBrk="1" latinLnBrk="0" hangingPunct="1">
        <a:lnSpc>
          <a:spcPct val="100000"/>
        </a:lnSpc>
        <a:spcBef>
          <a:spcPts val="0"/>
        </a:spcBef>
        <a:spcAft>
          <a:spcPts val="400"/>
        </a:spcAft>
        <a:buClr>
          <a:schemeClr val="accent1"/>
        </a:buClr>
        <a:buFont typeface="Wingdings" charset="2"/>
        <a:buChar char="§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242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3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8" indent="-228568" algn="l" defTabSz="914269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69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4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6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1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5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80" algn="l" defTabSz="91426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pos="2880" userDrawn="1">
          <p15:clr>
            <a:srgbClr val="F26B43"/>
          </p15:clr>
        </p15:guide>
        <p15:guide id="3" pos="288" userDrawn="1">
          <p15:clr>
            <a:srgbClr val="F26B43"/>
          </p15:clr>
        </p15:guide>
        <p15:guide id="4" pos="5179" userDrawn="1">
          <p15:clr>
            <a:srgbClr val="F26B43"/>
          </p15:clr>
        </p15:guide>
        <p15:guide id="5" pos="5467" userDrawn="1">
          <p15:clr>
            <a:srgbClr val="F26B43"/>
          </p15:clr>
        </p15:guide>
        <p15:guide id="7" orient="horz" pos="3934" userDrawn="1">
          <p15:clr>
            <a:srgbClr val="F26B43"/>
          </p15:clr>
        </p15:guide>
        <p15:guide id="9" orient="horz" pos="218" userDrawn="1">
          <p15:clr>
            <a:srgbClr val="F26B43"/>
          </p15:clr>
        </p15:guide>
        <p15:guide id="10" orient="horz" pos="1016" userDrawn="1">
          <p15:clr>
            <a:srgbClr val="F26B43"/>
          </p15:clr>
        </p15:guide>
        <p15:guide id="11" orient="horz" pos="4216" userDrawn="1">
          <p15:clr>
            <a:srgbClr val="F26B43"/>
          </p15:clr>
        </p15:guide>
        <p15:guide id="16" orient="horz" pos="2160" userDrawn="1">
          <p15:clr>
            <a:srgbClr val="F26B43"/>
          </p15:clr>
        </p15:guide>
        <p15:guide id="19" pos="3901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Costs</a:t>
            </a:r>
            <a:endParaRPr lang="en-GB" noProof="0" dirty="0"/>
          </a:p>
        </p:txBody>
      </p:sp>
      <p:sp>
        <p:nvSpPr>
          <p:cNvPr id="11" name="Inhaltsplatzhalter 1"/>
          <p:cNvSpPr>
            <a:spLocks noGrp="1"/>
          </p:cNvSpPr>
          <p:nvPr>
            <p:ph idx="1"/>
          </p:nvPr>
        </p:nvSpPr>
        <p:spPr>
          <a:xfrm>
            <a:off x="462019" y="1613536"/>
            <a:ext cx="7759644" cy="462468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GB" b="1" noProof="0" dirty="0" smtClean="0">
                <a:latin typeface="Montserrat Light" panose="00000400000000000000" pitchFamily="2" charset="0"/>
              </a:rPr>
              <a:t>Guiding Questions</a:t>
            </a:r>
          </a:p>
          <a:p>
            <a:pPr>
              <a:spcBef>
                <a:spcPts val="1200"/>
              </a:spcBef>
            </a:pPr>
            <a:r>
              <a:rPr lang="en-GB" noProof="0" dirty="0" smtClean="0">
                <a:latin typeface="Montserrat Light" panose="00000400000000000000" pitchFamily="2" charset="0"/>
              </a:rPr>
              <a:t>What kind of investment costs do you face to set up the project?</a:t>
            </a:r>
          </a:p>
          <a:p>
            <a:pPr>
              <a:spcBef>
                <a:spcPts val="1200"/>
              </a:spcBef>
            </a:pPr>
            <a:r>
              <a:rPr lang="en-GB" noProof="0" dirty="0" smtClean="0">
                <a:latin typeface="Montserrat Light" panose="00000400000000000000" pitchFamily="2" charset="0"/>
              </a:rPr>
              <a:t>What are the costs to keep the project running for one year?</a:t>
            </a:r>
          </a:p>
          <a:p>
            <a:pPr>
              <a:spcBef>
                <a:spcPts val="1200"/>
              </a:spcBef>
            </a:pPr>
            <a:r>
              <a:rPr lang="en-GB" noProof="0" dirty="0" smtClean="0">
                <a:latin typeface="Montserrat Light" panose="00000400000000000000" pitchFamily="2" charset="0"/>
              </a:rPr>
              <a:t>When are which costs due?</a:t>
            </a:r>
          </a:p>
          <a:p>
            <a:pPr>
              <a:spcBef>
                <a:spcPts val="1200"/>
              </a:spcBef>
            </a:pPr>
            <a:r>
              <a:rPr lang="en-GB" noProof="0" dirty="0" smtClean="0">
                <a:latin typeface="Montserrat Light" panose="00000400000000000000" pitchFamily="2" charset="0"/>
              </a:rPr>
              <a:t>What are your yearly expenses in a regular year?</a:t>
            </a:r>
          </a:p>
          <a:p>
            <a:pPr>
              <a:spcBef>
                <a:spcPts val="1200"/>
              </a:spcBef>
            </a:pPr>
            <a:endParaRPr lang="en-GB" noProof="0" dirty="0" smtClean="0"/>
          </a:p>
          <a:p>
            <a:pPr marL="266689" lvl="1" indent="0">
              <a:buNone/>
            </a:pPr>
            <a:endParaRPr lang="en-GB" noProof="0" dirty="0"/>
          </a:p>
          <a:p>
            <a:pPr marL="0" indent="-6351">
              <a:buNone/>
            </a:pP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046079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noProof="0" dirty="0" smtClean="0"/>
              <a:t>Costs</a:t>
            </a:r>
            <a:endParaRPr lang="en-GB" noProof="0" dirty="0"/>
          </a:p>
        </p:txBody>
      </p:sp>
      <p:sp>
        <p:nvSpPr>
          <p:cNvPr id="7" name="Rechteck 6"/>
          <p:cNvSpPr/>
          <p:nvPr/>
        </p:nvSpPr>
        <p:spPr>
          <a:xfrm>
            <a:off x="171450" y="3190428"/>
            <a:ext cx="21717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600" dirty="0" smtClean="0">
                <a:latin typeface="Montserrat Light" panose="00000400000000000000" pitchFamily="2" charset="0"/>
              </a:rPr>
              <a:t>Check out the </a:t>
            </a:r>
            <a:r>
              <a:rPr lang="en-GB" sz="1600" b="1" dirty="0">
                <a:latin typeface="Montserrat Light" panose="00000400000000000000" pitchFamily="2" charset="0"/>
              </a:rPr>
              <a:t>E</a:t>
            </a:r>
            <a:r>
              <a:rPr lang="en-GB" sz="1600" b="1" dirty="0" smtClean="0">
                <a:latin typeface="Montserrat Light" panose="00000400000000000000" pitchFamily="2" charset="0"/>
              </a:rPr>
              <a:t>xcel</a:t>
            </a:r>
            <a:r>
              <a:rPr lang="en-GB" sz="1600" dirty="0" smtClean="0">
                <a:latin typeface="Montserrat Light" panose="00000400000000000000" pitchFamily="2" charset="0"/>
              </a:rPr>
              <a:t> “Financial Plan” to calculate your costs and expenses!</a:t>
            </a:r>
            <a:endParaRPr lang="de-AT" sz="1600" dirty="0"/>
          </a:p>
        </p:txBody>
      </p:sp>
      <p:pic>
        <p:nvPicPr>
          <p:cNvPr id="6" name="Grafik 5" descr="Presentation of costs in an Excel spreadsheet." title="Financial pla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8287" y="1531620"/>
            <a:ext cx="6243220" cy="4394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946988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i="1" noProof="0" dirty="0" smtClean="0"/>
              <a:t>My Project:</a:t>
            </a:r>
            <a:r>
              <a:rPr lang="en-GB" noProof="0" dirty="0" smtClean="0"/>
              <a:t/>
            </a:r>
            <a:br>
              <a:rPr lang="en-GB" noProof="0" dirty="0" smtClean="0"/>
            </a:br>
            <a:r>
              <a:rPr lang="en-GB" noProof="0" dirty="0" smtClean="0"/>
              <a:t>Costs</a:t>
            </a:r>
            <a:endParaRPr lang="en-GB" noProof="0" dirty="0"/>
          </a:p>
        </p:txBody>
      </p:sp>
      <p:graphicFrame>
        <p:nvGraphicFramePr>
          <p:cNvPr id="8" name="Tabelle 7" descr="Here you can enter what different costs, accrual expenses, non-operating expenses and implicit costs will be over the next five years. " title="Your financial plan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1434722"/>
              </p:ext>
            </p:extLst>
          </p:nvPr>
        </p:nvGraphicFramePr>
        <p:xfrm>
          <a:off x="222740" y="1383321"/>
          <a:ext cx="8686801" cy="4700957"/>
        </p:xfrm>
        <a:graphic>
          <a:graphicData uri="http://schemas.openxmlformats.org/drawingml/2006/table">
            <a:tbl>
              <a:tblPr/>
              <a:tblGrid>
                <a:gridCol w="2336050">
                  <a:extLst>
                    <a:ext uri="{9D8B030D-6E8A-4147-A177-3AD203B41FA5}">
                      <a16:colId xmlns:a16="http://schemas.microsoft.com/office/drawing/2014/main" val="2992857116"/>
                    </a:ext>
                  </a:extLst>
                </a:gridCol>
                <a:gridCol w="1296446">
                  <a:extLst>
                    <a:ext uri="{9D8B030D-6E8A-4147-A177-3AD203B41FA5}">
                      <a16:colId xmlns:a16="http://schemas.microsoft.com/office/drawing/2014/main" val="2694139447"/>
                    </a:ext>
                  </a:extLst>
                </a:gridCol>
                <a:gridCol w="1296446">
                  <a:extLst>
                    <a:ext uri="{9D8B030D-6E8A-4147-A177-3AD203B41FA5}">
                      <a16:colId xmlns:a16="http://schemas.microsoft.com/office/drawing/2014/main" val="1770552164"/>
                    </a:ext>
                  </a:extLst>
                </a:gridCol>
                <a:gridCol w="1296446">
                  <a:extLst>
                    <a:ext uri="{9D8B030D-6E8A-4147-A177-3AD203B41FA5}">
                      <a16:colId xmlns:a16="http://schemas.microsoft.com/office/drawing/2014/main" val="3726952077"/>
                    </a:ext>
                  </a:extLst>
                </a:gridCol>
                <a:gridCol w="1296446">
                  <a:extLst>
                    <a:ext uri="{9D8B030D-6E8A-4147-A177-3AD203B41FA5}">
                      <a16:colId xmlns:a16="http://schemas.microsoft.com/office/drawing/2014/main" val="1824770029"/>
                    </a:ext>
                  </a:extLst>
                </a:gridCol>
                <a:gridCol w="1164967">
                  <a:extLst>
                    <a:ext uri="{9D8B030D-6E8A-4147-A177-3AD203B41FA5}">
                      <a16:colId xmlns:a16="http://schemas.microsoft.com/office/drawing/2014/main" val="2683482907"/>
                    </a:ext>
                  </a:extLst>
                </a:gridCol>
              </a:tblGrid>
              <a:tr h="388412"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year 1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year 2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year 3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year 4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year 5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5315546"/>
                  </a:ext>
                </a:extLst>
              </a:tr>
              <a:tr h="341331">
                <a:tc>
                  <a:txBody>
                    <a:bodyPr/>
                    <a:lstStyle/>
                    <a:p>
                      <a:pPr algn="l" fontAlgn="ctr"/>
                      <a:r>
                        <a:rPr lang="de-AT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COSTS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de-AT" sz="12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72192833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(Initial) Investments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9555225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Material Costs 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8639235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Personnel Costs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94035598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Infrastructure Costs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65747981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Taxes &amp; Fees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06637341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Financial Costs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9767689"/>
                  </a:ext>
                </a:extLst>
              </a:tr>
              <a:tr h="294251">
                <a:tc>
                  <a:txBody>
                    <a:bodyPr/>
                    <a:lstStyle/>
                    <a:p>
                      <a:pPr algn="l" fontAlgn="ctr"/>
                      <a:r>
                        <a:rPr lang="de-AT" sz="10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Total Costs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5891317"/>
                  </a:ext>
                </a:extLst>
              </a:tr>
              <a:tr h="46374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 dirty="0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EXPENSES on an accrual basis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8013732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Accruals 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9857764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Depreciations 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03503722"/>
                  </a:ext>
                </a:extLst>
              </a:tr>
              <a:tr h="56496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Non-operating EXPENSES and implicit costs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FFFF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de-A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549011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- Non-operating Expenses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53800137"/>
                  </a:ext>
                </a:extLst>
              </a:tr>
              <a:tr h="235401"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+ Implicit Costs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FF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0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85557758"/>
                  </a:ext>
                </a:extLst>
              </a:tr>
              <a:tr h="294251">
                <a:tc>
                  <a:txBody>
                    <a:bodyPr/>
                    <a:lstStyle/>
                    <a:p>
                      <a:pPr algn="l" fontAlgn="ctr"/>
                      <a:r>
                        <a:rPr lang="de-AT" sz="10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 Total Expenses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de-AT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Montserrat" panose="00000500000000000000" pitchFamily="2" charset="0"/>
                        </a:rPr>
                        <a:t> </a:t>
                      </a:r>
                    </a:p>
                  </a:txBody>
                  <a:tcPr marL="8202" marR="8202" marT="820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DC60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4472374"/>
                  </a:ext>
                </a:extLst>
              </a:tr>
            </a:tbl>
          </a:graphicData>
        </a:graphic>
      </p:graphicFrame>
      <p:pic>
        <p:nvPicPr>
          <p:cNvPr id="9" name="Grafik 8" title="Decorative depiction of a pencil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2234" y="289924"/>
            <a:ext cx="840017" cy="840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38569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ELECTEDLANGUAGE" val="German Austria"/>
</p:tagLst>
</file>

<file path=ppt/theme/theme1.xml><?xml version="1.0" encoding="utf-8"?>
<a:theme xmlns:a="http://schemas.openxmlformats.org/drawingml/2006/main" name="WU 4:3">
  <a:themeElements>
    <a:clrScheme name="WU">
      <a:dk1>
        <a:srgbClr val="000000"/>
      </a:dk1>
      <a:lt1>
        <a:srgbClr val="FFFFFF"/>
      </a:lt1>
      <a:dk2>
        <a:srgbClr val="002350"/>
      </a:dk2>
      <a:lt2>
        <a:srgbClr val="E5F5FA"/>
      </a:lt2>
      <a:accent1>
        <a:srgbClr val="0096D3"/>
      </a:accent1>
      <a:accent2>
        <a:srgbClr val="002350"/>
      </a:accent2>
      <a:accent3>
        <a:srgbClr val="4B2582"/>
      </a:accent3>
      <a:accent4>
        <a:srgbClr val="457AA0"/>
      </a:accent4>
      <a:accent5>
        <a:srgbClr val="A592C0"/>
      </a:accent5>
      <a:accent6>
        <a:srgbClr val="80CFE9"/>
      </a:accent6>
      <a:hlink>
        <a:srgbClr val="405A7C"/>
      </a:hlink>
      <a:folHlink>
        <a:srgbClr val="0082AA"/>
      </a:folHlink>
    </a:clrScheme>
    <a:fontScheme name="WU neu">
      <a:majorFont>
        <a:latin typeface="Georgi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WU Farbschema neu">
        <a:dk1>
          <a:srgbClr val="000000"/>
        </a:dk1>
        <a:lt1>
          <a:sysClr val="window" lastClr="FFFFFF"/>
        </a:lt1>
        <a:dk2>
          <a:srgbClr val="002E60"/>
        </a:dk2>
        <a:lt2>
          <a:srgbClr val="E5F5FA"/>
        </a:lt2>
        <a:accent1>
          <a:srgbClr val="0096D3"/>
        </a:accent1>
        <a:accent2>
          <a:srgbClr val="002E60"/>
        </a:accent2>
        <a:accent3>
          <a:srgbClr val="532481"/>
        </a:accent3>
        <a:accent4>
          <a:srgbClr val="457AA0"/>
        </a:accent4>
        <a:accent5>
          <a:srgbClr val="A991C0"/>
        </a:accent5>
        <a:accent6>
          <a:srgbClr val="7FCAE9"/>
        </a:accent6>
        <a:hlink>
          <a:srgbClr val="406288"/>
        </a:hlink>
        <a:folHlink>
          <a:srgbClr val="008FA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U Musterpräsentation 4x3 [Schreibgeschützt]" id="{9997B9F5-8ACD-42BB-BEBC-3249A4D79116}" vid="{29ED2E11-3DBD-4EEC-9F57-00DBCC414F03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BCF651A35DF3154DB01328AF51148DAE" ma:contentTypeVersion="1" ma:contentTypeDescription="Ein neues Dokument erstellen." ma:contentTypeScope="" ma:versionID="458c1b80f8d593bdc96b60ff34dd40b4">
  <xsd:schema xmlns:xsd="http://www.w3.org/2001/XMLSchema" xmlns:xs="http://www.w3.org/2001/XMLSchema" xmlns:p="http://schemas.microsoft.com/office/2006/metadata/properties" xmlns:ns2="1a8d9a65-8471-4209-a900-f8e11db75e0a" xmlns:ns3="08b0a3ee-3d2a-451c-9a1a-7e5d5b0c9c77" xmlns:ns4="dde413db-0745-4f3a-8dca-564dc7ff6f7d" targetNamespace="http://schemas.microsoft.com/office/2006/metadata/properties" ma:root="true" ma:fieldsID="2d31116d1a6b5af1b4a8b1ba7152d57a" ns2:_="" ns3:_="" ns4:_="">
    <xsd:import namespace="1a8d9a65-8471-4209-a900-f8e11db75e0a"/>
    <xsd:import namespace="08b0a3ee-3d2a-451c-9a1a-7e5d5b0c9c77"/>
    <xsd:import namespace="dde413db-0745-4f3a-8dca-564dc7ff6f7d"/>
    <xsd:element name="properties">
      <xsd:complexType>
        <xsd:sequence>
          <xsd:element name="documentManagement">
            <xsd:complexType>
              <xsd:all>
                <xsd:element ref="ns2:WU_x0020_ThemaTaxHTField0" minOccurs="0"/>
                <xsd:element ref="ns3:TaxCatchAll" minOccurs="0"/>
                <xsd:element ref="ns2:DokumentenartTaxHTField0" minOccurs="0"/>
                <xsd:element ref="ns4:Beschreibung" minOccurs="0"/>
                <xsd:element ref="ns4:Format" minOccurs="0"/>
                <xsd:element ref="ns4:Kategorie" minOccurs="0"/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8d9a65-8471-4209-a900-f8e11db75e0a" elementFormDefault="qualified">
    <xsd:import namespace="http://schemas.microsoft.com/office/2006/documentManagement/types"/>
    <xsd:import namespace="http://schemas.microsoft.com/office/infopath/2007/PartnerControls"/>
    <xsd:element name="WU_x0020_ThemaTaxHTField0" ma:index="9" nillable="true" ma:taxonomy="true" ma:internalName="WU_x0020_ThemaTaxHTField0" ma:taxonomyFieldName="WU_x0020_Thema" ma:displayName="Schlagwort" ma:default="" ma:fieldId="{a2eb3201-e251-4055-97e9-466604fc777f}" ma:taxonomyMulti="true" ma:sspId="59da4ae5-1217-4de6-bd64-b7a740f353bb" ma:termSetId="c1edca97-812b-4584-b6b5-1e5cade81cae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DokumentenartTaxHTField0" ma:index="12" nillable="true" ma:taxonomy="true" ma:internalName="DokumentenartTaxHTField0" ma:taxonomyFieldName="Dokumentenart" ma:displayName="Dokumentenart" ma:default="" ma:fieldId="{0f2e647f-32b7-4850-b6be-ae358ed71e70}" ma:taxonomyMulti="true" ma:sspId="59da4ae5-1217-4de6-bd64-b7a740f353bb" ma:termSetId="325756d7-e24e-4b6f-ba71-3f779d34c1ea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b0a3ee-3d2a-451c-9a1a-7e5d5b0c9c77" elementFormDefault="qualified">
    <xsd:import namespace="http://schemas.microsoft.com/office/2006/documentManagement/types"/>
    <xsd:import namespace="http://schemas.microsoft.com/office/infopath/2007/PartnerControls"/>
    <xsd:element name="TaxCatchAll" ma:index="10" nillable="true" ma:displayName="Taxonomy Catch All Column" ma:description="" ma:hidden="true" ma:list="{6a103bb8-3913-4e3b-a229-080a76572464}" ma:internalName="TaxCatchAll" ma:showField="CatchAllData" ma:web="08b0a3ee-3d2a-451c-9a1a-7e5d5b0c9c7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de413db-0745-4f3a-8dca-564dc7ff6f7d" elementFormDefault="qualified">
    <xsd:import namespace="http://schemas.microsoft.com/office/2006/documentManagement/types"/>
    <xsd:import namespace="http://schemas.microsoft.com/office/infopath/2007/PartnerControls"/>
    <xsd:element name="Beschreibung" ma:index="13" nillable="true" ma:displayName="Beschreibung" ma:internalName="Beschreibung">
      <xsd:simpleType>
        <xsd:restriction base="dms:Note">
          <xsd:maxLength value="255"/>
        </xsd:restriction>
      </xsd:simpleType>
    </xsd:element>
    <xsd:element name="Format" ma:index="14" nillable="true" ma:displayName="Format" ma:format="Dropdown" ma:internalName="Format">
      <xsd:simpleType>
        <xsd:union memberTypes="dms:Text">
          <xsd:simpleType>
            <xsd:restriction base="dms:Choice">
              <xsd:enumeration value="LaTeX"/>
              <xsd:enumeration value="Microsoft Office 2003"/>
              <xsd:enumeration value="Microsoft Office 2007-2013"/>
              <xsd:enumeration value="Microsoft Office 2013/2016"/>
              <xsd:enumeration value="OpenOffice 3.0"/>
            </xsd:restriction>
          </xsd:simpleType>
        </xsd:union>
      </xsd:simpleType>
    </xsd:element>
    <xsd:element name="Kategorie" ma:index="15" nillable="true" ma:displayName="Kategorie" ma:default="Anleitungen" ma:format="Dropdown" ma:internalName="Kategorie">
      <xsd:simpleType>
        <xsd:union memberTypes="dms:Text">
          <xsd:simpleType>
            <xsd:restriction base="dms:Choice">
              <xsd:enumeration value="Anleitungen"/>
              <xsd:enumeration value="Aushänge für Lift und Tür"/>
              <xsd:enumeration value="Basisvorlagen"/>
              <xsd:enumeration value="Brief-/Faxvorlagen"/>
              <xsd:enumeration value="Einladungen"/>
              <xsd:enumeration value="Etiketten"/>
              <xsd:enumeration value="Musterdateien"/>
              <xsd:enumeration value="Namensschilder"/>
              <xsd:enumeration value="Präsentationen"/>
              <xsd:enumeration value="Skripten-Cover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Kategorie xmlns="dde413db-0745-4f3a-8dca-564dc7ff6f7d">Präsentationen</Kategorie>
    <Beschreibung xmlns="dde413db-0745-4f3a-8dca-564dc7ff6f7d">Musterpräsentation im Format 4:3</Beschreibung>
    <TaxCatchAll xmlns="08b0a3ee-3d2a-451c-9a1a-7e5d5b0c9c77">
      <Value>266</Value>
      <Value>403</Value>
    </TaxCatchAll>
    <Dokumentenart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Vorlagen</TermName>
          <TermId xmlns="http://schemas.microsoft.com/office/infopath/2007/PartnerControls">17fc50ed-8ad1-47be-ab12-04243fd74ddb</TermId>
        </TermInfo>
      </Terms>
    </DokumentenartTaxHTField0>
    <WU_x0020_ThemaTaxHTField0 xmlns="1a8d9a65-8471-4209-a900-f8e11db75e0a">
      <Terms xmlns="http://schemas.microsoft.com/office/infopath/2007/PartnerControls">
        <TermInfo xmlns="http://schemas.microsoft.com/office/infopath/2007/PartnerControls">
          <TermName xmlns="http://schemas.microsoft.com/office/infopath/2007/PartnerControls">Corporate Design</TermName>
          <TermId xmlns="http://schemas.microsoft.com/office/infopath/2007/PartnerControls">19895bcd-b158-45ae-ab7b-f5ca217dfcec</TermId>
        </TermInfo>
      </Terms>
    </WU_x0020_ThemaTaxHTField0>
    <Format xmlns="dde413db-0745-4f3a-8dca-564dc7ff6f7d">Microsoft Office 2013/2016</Format>
  </documentManagement>
</p:properties>
</file>

<file path=customXml/itemProps1.xml><?xml version="1.0" encoding="utf-8"?>
<ds:datastoreItem xmlns:ds="http://schemas.openxmlformats.org/officeDocument/2006/customXml" ds:itemID="{98CB9B64-E4F9-4EC0-BA15-F56C2B27300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81A55E1-CBDB-4240-BA15-C3528990401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8d9a65-8471-4209-a900-f8e11db75e0a"/>
    <ds:schemaRef ds:uri="08b0a3ee-3d2a-451c-9a1a-7e5d5b0c9c77"/>
    <ds:schemaRef ds:uri="dde413db-0745-4f3a-8dca-564dc7ff6f7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F7D6B3F-5577-476F-86B7-640F22A7303E}">
  <ds:schemaRefs>
    <ds:schemaRef ds:uri="http://purl.org/dc/terms/"/>
    <ds:schemaRef ds:uri="http://schemas.microsoft.com/office/2006/documentManagement/types"/>
    <ds:schemaRef ds:uri="dde413db-0745-4f3a-8dca-564dc7ff6f7d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1a8d9a65-8471-4209-a900-f8e11db75e0a"/>
    <ds:schemaRef ds:uri="08b0a3ee-3d2a-451c-9a1a-7e5d5b0c9c77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VL_WU Musterpräsentation 4x3_Stand Juli2017</Template>
  <TotalTime>0</TotalTime>
  <Words>187</Words>
  <Application>Microsoft Office PowerPoint</Application>
  <PresentationFormat>Bildschirmpräsentation (4:3)</PresentationFormat>
  <Paragraphs>98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9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13" baseType="lpstr">
      <vt:lpstr>Arial</vt:lpstr>
      <vt:lpstr>Calibri</vt:lpstr>
      <vt:lpstr>Cambria</vt:lpstr>
      <vt:lpstr>Georgia</vt:lpstr>
      <vt:lpstr>Montserrat</vt:lpstr>
      <vt:lpstr>Montserrat Light</vt:lpstr>
      <vt:lpstr>Times New Roman</vt:lpstr>
      <vt:lpstr>Verdana</vt:lpstr>
      <vt:lpstr>Wingdings</vt:lpstr>
      <vt:lpstr>WU 4:3</vt:lpstr>
      <vt:lpstr>Costs</vt:lpstr>
      <vt:lpstr>Costs</vt:lpstr>
      <vt:lpstr>My Project: Costs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2018-09-18T10:01:00Z</dcterms:created>
  <dcterms:modified xsi:type="dcterms:W3CDTF">2022-05-02T12:15:48Z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WU Thema">
    <vt:lpwstr>403;#Corporate Design|19895bcd-b158-45ae-ab7b-f5ca217dfcec</vt:lpwstr>
  </property>
  <property fmtid="{D5CDD505-2E9C-101B-9397-08002B2CF9AE}" pid="3" name="Dokumentenart">
    <vt:lpwstr>266;#Vorlagen|17fc50ed-8ad1-47be-ab12-04243fd74ddb</vt:lpwstr>
  </property>
  <property fmtid="{D5CDD505-2E9C-101B-9397-08002B2CF9AE}" pid="4" name="ContentTypeId">
    <vt:lpwstr>0x010100BCF651A35DF3154DB01328AF51148DAE</vt:lpwstr>
  </property>
</Properties>
</file>