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78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08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4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0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19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85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3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64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35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02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17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09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94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41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37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09.09.2021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Шансове и рискове</a:t>
            </a:r>
            <a:endParaRPr lang="en-GB" noProof="0" dirty="0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2" charset="0"/>
              </a:rPr>
              <a:t>Насочващи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Кои са шансовете и рисковете, пред които се изправяте при изпълнението на проекта си? Как те биха ограничили успеха на проекта ви?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Какви са краткосрочните и дългосрочните ви стратегии за да ограничите шансовете и да минимизирате рисковете?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dirty="0" smtClean="0">
                <a:latin typeface="Montserrat Light" panose="00000400000000000000" pitchFamily="2" charset="0"/>
              </a:rPr>
              <a:t>Как бихте могли да увеличите силните си страни, така че да реализирате потенциала си напълно? Как бихте могли да минимизирате слабите си страни?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65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Шансове и рискове</a:t>
            </a:r>
            <a:endParaRPr lang="en-GB" noProof="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506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66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2621038" y="2112091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Силни страни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1097280">
              <a:spcAft>
                <a:spcPts val="500"/>
              </a:spcAft>
              <a:buClr>
                <a:srgbClr val="3C7486"/>
              </a:buClr>
            </a:pPr>
            <a:endParaRPr lang="en-GB" sz="788" dirty="0">
              <a:solidFill>
                <a:srgbClr val="000000"/>
              </a:solidFill>
              <a:latin typeface="Montserrat"/>
              <a:cs typeface="Times New Roman" panose="02020603050405020304" pitchFamily="18" charset="0"/>
            </a:endParaRPr>
          </a:p>
          <a:p>
            <a:pPr indent="-91440" defTabSz="1097280">
              <a:spcAft>
                <a:spcPts val="500"/>
              </a:spcAft>
              <a:buClr>
                <a:srgbClr val="3C7486"/>
              </a:buClr>
            </a:pPr>
            <a:r>
              <a:rPr lang="bg-BG" sz="1000" i="1" dirty="0">
                <a:solidFill>
                  <a:srgbClr val="000000"/>
                </a:solidFill>
                <a:latin typeface="Montserrat" pitchFamily="50" charset="0"/>
              </a:rPr>
              <a:t>Кои са нещата, които правите добре? Какви вътрешни ресурси притежавате? Какви са преимуществата ви в сравнение с конкуренцията?</a:t>
            </a:r>
            <a:r>
              <a:rPr lang="en-US" sz="1000" i="1" dirty="0">
                <a:solidFill>
                  <a:srgbClr val="000000"/>
                </a:solidFill>
                <a:latin typeface="Montserrat" pitchFamily="50" charset="0"/>
              </a:rPr>
              <a:t> </a:t>
            </a:r>
            <a:endParaRPr lang="en-US" sz="1000" i="1" dirty="0">
              <a:solidFill>
                <a:srgbClr val="000000"/>
              </a:solidFill>
              <a:latin typeface="Montserrat" pitchFamily="50" charset="0"/>
            </a:endParaRPr>
          </a:p>
          <a:p>
            <a:pPr defTabSz="1097280"/>
            <a:r>
              <a:rPr lang="en-GB" sz="825" i="1" dirty="0">
                <a:solidFill>
                  <a:srgbClr val="000000"/>
                </a:solidFill>
                <a:latin typeface="Verdan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solidFill>
                <a:srgbClr val="000000"/>
              </a:solidFill>
              <a:latin typeface="Verdana"/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455279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097280"/>
            <a:endParaRPr lang="en-US" sz="150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Слаби страни</a:t>
            </a:r>
            <a:endParaRPr lang="en-US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endParaRPr lang="en-US" sz="1620" dirty="0">
              <a:solidFill>
                <a:srgbClr val="3C7486"/>
              </a:solidFill>
              <a:latin typeface="Montserrat"/>
            </a:endParaRPr>
          </a:p>
          <a:p>
            <a:pPr defTabSz="1097280"/>
            <a:r>
              <a:rPr lang="bg-BG" sz="1000" i="1" dirty="0">
                <a:solidFill>
                  <a:srgbClr val="000000"/>
                </a:solidFill>
                <a:latin typeface="Montserrat" pitchFamily="50" charset="0"/>
              </a:rPr>
              <a:t>Какво липсва на проекта си? Кои са оганиченията на проекта ви? Кои обласити се нуждаят от подобрение, за да постигнете целите си?</a:t>
            </a:r>
            <a:endParaRPr lang="en-US" sz="1000" i="1" dirty="0">
              <a:solidFill>
                <a:srgbClr val="000000"/>
              </a:solidFill>
              <a:latin typeface="Montserrat" pitchFamily="50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514126" y="4047780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Опасности</a:t>
            </a:r>
            <a:endParaRPr lang="en-US" sz="150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endParaRPr lang="en-US" sz="150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r>
              <a:rPr lang="bg-BG" sz="1000" i="1" dirty="0">
                <a:solidFill>
                  <a:srgbClr val="000000"/>
                </a:solidFill>
                <a:latin typeface="Montserrat" pitchFamily="50" charset="0"/>
              </a:rPr>
              <a:t>Пред какви </a:t>
            </a:r>
            <a:r>
              <a:rPr lang="bg-BG" sz="1000" i="1" dirty="0">
                <a:solidFill>
                  <a:srgbClr val="000000"/>
                </a:solidFill>
                <a:latin typeface="Montserrat" pitchFamily="50" charset="0"/>
              </a:rPr>
              <a:t>рискове </a:t>
            </a:r>
            <a:r>
              <a:rPr lang="bg-BG" sz="1000" i="1" dirty="0">
                <a:solidFill>
                  <a:srgbClr val="000000"/>
                </a:solidFill>
                <a:latin typeface="Montserrat" pitchFamily="50" charset="0"/>
              </a:rPr>
              <a:t>сте изправени във връзка с моментната или бъдещата политическа, икономическа, социална, технолигична, правна ситуация или ситуацията в околната среда?</a:t>
            </a: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endParaRPr lang="en-US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611869" y="3986261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Възможности</a:t>
            </a:r>
            <a:endParaRPr lang="en-US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r>
              <a:rPr lang="bg-BG" sz="1000" i="1" dirty="0">
                <a:solidFill>
                  <a:srgbClr val="000000"/>
                </a:solidFill>
                <a:latin typeface="Montserrat" pitchFamily="50" charset="0"/>
              </a:rPr>
              <a:t>Пред какви възможности сте изправени във връзка с моментната или бъдещата политическа, икономическа, социална, технолигична, правна ситуация или ситуацията в околната среда?</a:t>
            </a: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43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2506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66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pPr defTabSz="1097280"/>
              <a:endParaRPr lang="de-AT" sz="162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 defTabSz="1097280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2621038" y="2112091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Силни страни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GB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825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825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825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  <a:endParaRPr lang="de-AT" sz="825" i="1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r>
              <a:rPr lang="en-GB" sz="825" i="1" dirty="0">
                <a:solidFill>
                  <a:srgbClr val="000000"/>
                </a:solidFill>
                <a:latin typeface="Verdan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solidFill>
                <a:srgbClr val="000000"/>
              </a:solidFill>
              <a:latin typeface="Verdana"/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455279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097280"/>
            <a:endParaRPr lang="en-US" sz="150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Слаби страни</a:t>
            </a:r>
            <a:endParaRPr lang="en-US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6" name="Rechteck 15"/>
          <p:cNvSpPr/>
          <p:nvPr/>
        </p:nvSpPr>
        <p:spPr>
          <a:xfrm>
            <a:off x="7514126" y="4342809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Опасности</a:t>
            </a:r>
            <a:endParaRPr lang="en-US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defTabSz="1097280"/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defTabSz="1097280"/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621039" y="4344054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defTabSz="1097280"/>
            <a:r>
              <a:rPr lang="bg-BG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Възможности</a:t>
            </a:r>
            <a:endParaRPr lang="en-US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28588" indent="-128588" defTabSz="1097280">
              <a:buFontTx/>
              <a:buChar char="-"/>
            </a:pPr>
            <a:endParaRPr lang="en-US" sz="975" dirty="0">
              <a:solidFill>
                <a:srgbClr val="000000"/>
              </a:solidFill>
              <a:latin typeface="Montserrat"/>
              <a:ea typeface="Times New Roman" panose="02020603050405020304" pitchFamily="18" charset="0"/>
            </a:endParaRP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 defTabSz="109728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8" name="Titel 4"/>
          <p:cNvSpPr>
            <a:spLocks noGrp="1"/>
          </p:cNvSpPr>
          <p:nvPr>
            <p:ph type="title"/>
          </p:nvPr>
        </p:nvSpPr>
        <p:spPr>
          <a:xfrm>
            <a:off x="1986408" y="167640"/>
            <a:ext cx="6646730" cy="1084586"/>
          </a:xfrm>
        </p:spPr>
        <p:txBody>
          <a:bodyPr/>
          <a:lstStyle/>
          <a:p>
            <a:r>
              <a:rPr lang="bg-BG" i="1" noProof="0" dirty="0" smtClean="0"/>
              <a:t>Моят проект</a:t>
            </a:r>
            <a:r>
              <a:rPr lang="en-GB" i="1" noProof="0" dirty="0" smtClean="0"/>
              <a:t>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bg-BG" noProof="0" dirty="0" smtClean="0"/>
              <a:t>Шансове и рискове</a:t>
            </a:r>
            <a:endParaRPr lang="en-GB" noProof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753" y="243112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64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Breitbild</PresentationFormat>
  <Paragraphs>55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Шансове и рискове</vt:lpstr>
      <vt:lpstr>Шансове и рискове</vt:lpstr>
      <vt:lpstr>Моят проект: Шансове и рискове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Изпълнение</dc:title>
  <dc:creator>Seiler, Alexander</dc:creator>
  <cp:lastModifiedBy>Seiler, Alexander</cp:lastModifiedBy>
  <cp:revision>3</cp:revision>
  <dcterms:created xsi:type="dcterms:W3CDTF">2021-09-09T10:03:17Z</dcterms:created>
  <dcterms:modified xsi:type="dcterms:W3CDTF">2021-09-09T10:28:48Z</dcterms:modified>
</cp:coreProperties>
</file>