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68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49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5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05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24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2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27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7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9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03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01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74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98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16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30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9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Разходи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Наосчващи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Какви първоначални разходи бихте имали, започвайки проекта си?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Какви биха били поддържащите разходи през първата година на проекта?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Кога са крайните срокова за плащанията на разходите?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Какви са разходите в рамките на една регулярна година от изпълнението на проекта?</a:t>
            </a:r>
            <a:endParaRPr lang="en-GB" noProof="0" dirty="0" smtClean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87395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Разходи</a:t>
            </a:r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287" y="1531620"/>
            <a:ext cx="6243220" cy="439483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695450" y="3190428"/>
            <a:ext cx="217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7280"/>
            <a:r>
              <a:rPr lang="bg-BG" sz="1600" dirty="0">
                <a:solidFill>
                  <a:srgbClr val="000000"/>
                </a:solidFill>
                <a:latin typeface="Montserrat Light" panose="00000400000000000000" pitchFamily="2" charset="0"/>
              </a:rPr>
              <a:t>Можете да изчислите разходите по проекта си, използваки Финансовия план в </a:t>
            </a:r>
            <a:r>
              <a:rPr lang="en-GB" sz="1600" b="1" dirty="0">
                <a:solidFill>
                  <a:srgbClr val="000000"/>
                </a:solidFill>
                <a:latin typeface="Montserrat Light" panose="00000400000000000000" pitchFamily="2" charset="0"/>
              </a:rPr>
              <a:t>Excel</a:t>
            </a:r>
            <a:endParaRPr lang="de-AT" sz="160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77743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Разходи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1746741" y="1383322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година</a:t>
                      </a:r>
                      <a:r>
                        <a:rPr lang="de-A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година</a:t>
                      </a:r>
                      <a:r>
                        <a:rPr lang="de-A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година</a:t>
                      </a:r>
                      <a:r>
                        <a:rPr lang="de-A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година</a:t>
                      </a:r>
                      <a:r>
                        <a:rPr lang="de-A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година</a:t>
                      </a:r>
                      <a:r>
                        <a:rPr lang="de-A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Разходи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начални</a:t>
                      </a:r>
                      <a:r>
                        <a:rPr lang="de-AT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) 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инвестиции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Разходи</a:t>
                      </a:r>
                      <a:r>
                        <a:rPr lang="bg-BG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за консумативи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Лични разходи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Режийни разходи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Данъци и такси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Финансови разходи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Всички разходи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Разходи на база текущо начисляване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начисляване</a:t>
                      </a:r>
                      <a:r>
                        <a:rPr lang="de-AT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амортизация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Неоперационални разходи и имплицитни разходи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Неоперационални разходи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</a:t>
                      </a:r>
                      <a:r>
                        <a:rPr lang="bg-BG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имплицитни разходи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Всички</a:t>
                      </a:r>
                      <a:r>
                        <a:rPr lang="bg-BG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разходи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235" y="289925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18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97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Разходи</vt:lpstr>
      <vt:lpstr>Разходи</vt:lpstr>
      <vt:lpstr>Моят проект: Разходи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Seiler, Alexander</dc:creator>
  <cp:lastModifiedBy>Seiler, Alexander</cp:lastModifiedBy>
  <cp:revision>2</cp:revision>
  <dcterms:created xsi:type="dcterms:W3CDTF">2021-09-02T09:53:59Z</dcterms:created>
  <dcterms:modified xsi:type="dcterms:W3CDTF">2021-09-02T09:55:14Z</dcterms:modified>
</cp:coreProperties>
</file>